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343" r:id="rId3"/>
    <p:sldId id="342" r:id="rId4"/>
    <p:sldId id="429" r:id="rId5"/>
    <p:sldId id="346" r:id="rId6"/>
    <p:sldId id="368" r:id="rId7"/>
    <p:sldId id="369" r:id="rId8"/>
    <p:sldId id="430" r:id="rId9"/>
    <p:sldId id="382" r:id="rId10"/>
    <p:sldId id="383" r:id="rId11"/>
    <p:sldId id="385" r:id="rId12"/>
    <p:sldId id="386" r:id="rId13"/>
    <p:sldId id="387" r:id="rId14"/>
    <p:sldId id="367" r:id="rId15"/>
    <p:sldId id="29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3953" autoAdjust="0"/>
  </p:normalViewPr>
  <p:slideViewPr>
    <p:cSldViewPr snapToGrid="0" showGuides="1">
      <p:cViewPr varScale="1">
        <p:scale>
          <a:sx n="79" d="100"/>
          <a:sy n="79" d="100"/>
        </p:scale>
        <p:origin x="120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08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76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A05DFD-387E-4456-8798-1CC047817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049D2-4414-4D53-BCFD-B76DDAC55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A075F-538C-4253-967A-7F673D670707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1C25B-C8B5-42CF-9396-CFFF0816BD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DE736-F662-4435-A312-03C7CAE0CB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1E9A9-2553-4E03-9A78-5F72B946E7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3C744-7E9A-45BB-888C-25C65BA4B3C8}" type="datetimeFigureOut">
              <a:rPr lang="nl-NL" smtClean="0"/>
              <a:t>13-2-2024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9940D-D835-49BF-ABDA-4919DB9EA05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909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ommunicatieportaal.uwv.nl/modules/product/default/media/?ItemId=3217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ommunicatieportaal.uwv.nl/modules/product/default/media/?ItemId=3217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ommunicatieportaal.uwv.nl/modules/product/default/media/?ItemId=3217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ommunicatieportaal.uwv.nl/modules/product/default/media/?ItemId=3217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default/media/?ItemId=3217" TargetMode="External"/><Relationship Id="rId2" Type="http://schemas.openxmlformats.org/officeDocument/2006/relationships/hyperlink" Target="https://communicatieportaal.uwv.nl/modules/product/mediabank/default/?ItemId=3219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default/media/?ItemId=3217" TargetMode="External"/><Relationship Id="rId2" Type="http://schemas.openxmlformats.org/officeDocument/2006/relationships/hyperlink" Target="https://communicatieportaal.uwv.nl/modules/product/mediabank/default/?ItemId=3219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default/media/?ItemId=3217" TargetMode="External"/><Relationship Id="rId2" Type="http://schemas.openxmlformats.org/officeDocument/2006/relationships/hyperlink" Target="https://communicatieportaal.uwv.nl/modules/product/mediabank/default/?ItemId=3219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catieportaal.uwv.nl/modules/product/mediabank/default/?ItemId=3237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catieportaal.uwv.nl/modules/product/mediabank/default/?ItemId=3219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Placeholder 3">
            <a:extLst>
              <a:ext uri="{FF2B5EF4-FFF2-40B4-BE49-F238E27FC236}">
                <a16:creationId xmlns:a16="http://schemas.microsoft.com/office/drawing/2014/main" id="{9756A89E-147C-4F38-9ACB-ADB0536CE44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0491925" y="6012000"/>
            <a:ext cx="846000" cy="846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730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92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</a:t>
            </a:r>
          </a:p>
        </p:txBody>
      </p:sp>
      <p:sp>
        <p:nvSpPr>
          <p:cNvPr id="151" name="Picture Placeholder 150">
            <a:extLst>
              <a:ext uri="{FF2B5EF4-FFF2-40B4-BE49-F238E27FC236}">
                <a16:creationId xmlns:a16="http://schemas.microsoft.com/office/drawing/2014/main" id="{9CC7415E-1AE2-4F73-9611-A711175E77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-600" y="5"/>
            <a:ext cx="12193200" cy="6857995"/>
          </a:xfrm>
          <a:custGeom>
            <a:avLst/>
            <a:gdLst>
              <a:gd name="connsiteX0" fmla="*/ 0 w 12193200"/>
              <a:gd name="connsiteY0" fmla="*/ 0 h 6857995"/>
              <a:gd name="connsiteX1" fmla="*/ 12193200 w 12193200"/>
              <a:gd name="connsiteY1" fmla="*/ 0 h 6857995"/>
              <a:gd name="connsiteX2" fmla="*/ 12193200 w 12193200"/>
              <a:gd name="connsiteY2" fmla="*/ 6857995 h 6857995"/>
              <a:gd name="connsiteX3" fmla="*/ 11338525 w 12193200"/>
              <a:gd name="connsiteY3" fmla="*/ 6857995 h 6857995"/>
              <a:gd name="connsiteX4" fmla="*/ 11338525 w 12193200"/>
              <a:gd name="connsiteY4" fmla="*/ 6011996 h 6857995"/>
              <a:gd name="connsiteX5" fmla="*/ 10492525 w 12193200"/>
              <a:gd name="connsiteY5" fmla="*/ 6011996 h 6857995"/>
              <a:gd name="connsiteX6" fmla="*/ 10492525 w 12193200"/>
              <a:gd name="connsiteY6" fmla="*/ 6857995 h 6857995"/>
              <a:gd name="connsiteX7" fmla="*/ 0 w 12193200"/>
              <a:gd name="connsiteY7" fmla="*/ 6857995 h 68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7995">
                <a:moveTo>
                  <a:pt x="0" y="0"/>
                </a:moveTo>
                <a:lnTo>
                  <a:pt x="12193200" y="0"/>
                </a:lnTo>
                <a:lnTo>
                  <a:pt x="12193200" y="6857995"/>
                </a:lnTo>
                <a:lnTo>
                  <a:pt x="11338525" y="6857995"/>
                </a:lnTo>
                <a:lnTo>
                  <a:pt x="11338525" y="6011996"/>
                </a:lnTo>
                <a:lnTo>
                  <a:pt x="10492525" y="6011996"/>
                </a:lnTo>
                <a:lnTo>
                  <a:pt x="10492525" y="6857995"/>
                </a:lnTo>
                <a:lnTo>
                  <a:pt x="0" y="685799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111600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0759DD-32FC-455D-A781-D010C742EF44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39C751-F79A-4C9F-8CAD-AAC1FC8FFBB2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125" name="Line 230">
                <a:extLst>
                  <a:ext uri="{FF2B5EF4-FFF2-40B4-BE49-F238E27FC236}">
                    <a16:creationId xmlns:a16="http://schemas.microsoft.com/office/drawing/2014/main" id="{D4E4550A-9534-48B0-89D5-CEABDD136C5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6" name="Line 232">
                <a:extLst>
                  <a:ext uri="{FF2B5EF4-FFF2-40B4-BE49-F238E27FC236}">
                    <a16:creationId xmlns:a16="http://schemas.microsoft.com/office/drawing/2014/main" id="{BACE104E-24A0-48C4-9D0A-0E4DCF459B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7" name="Line 234">
                <a:extLst>
                  <a:ext uri="{FF2B5EF4-FFF2-40B4-BE49-F238E27FC236}">
                    <a16:creationId xmlns:a16="http://schemas.microsoft.com/office/drawing/2014/main" id="{3BE0526B-EF66-4DE0-A6B3-3055BC1248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28" name="Line 236">
                <a:extLst>
                  <a:ext uri="{FF2B5EF4-FFF2-40B4-BE49-F238E27FC236}">
                    <a16:creationId xmlns:a16="http://schemas.microsoft.com/office/drawing/2014/main" id="{7144D54E-C6DE-4EB0-BAD5-743BBDE5D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9" name="Line 238">
                <a:extLst>
                  <a:ext uri="{FF2B5EF4-FFF2-40B4-BE49-F238E27FC236}">
                    <a16:creationId xmlns:a16="http://schemas.microsoft.com/office/drawing/2014/main" id="{B3AD767A-05BF-430F-AD2D-A1A613607DE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0" name="Line 240">
                <a:extLst>
                  <a:ext uri="{FF2B5EF4-FFF2-40B4-BE49-F238E27FC236}">
                    <a16:creationId xmlns:a16="http://schemas.microsoft.com/office/drawing/2014/main" id="{AD9A245B-D780-4984-A143-0551F87558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1" name="Line 244">
                <a:extLst>
                  <a:ext uri="{FF2B5EF4-FFF2-40B4-BE49-F238E27FC236}">
                    <a16:creationId xmlns:a16="http://schemas.microsoft.com/office/drawing/2014/main" id="{1372843A-4ABB-49CA-B672-7E3900DBAF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2" name="Line 246">
                <a:extLst>
                  <a:ext uri="{FF2B5EF4-FFF2-40B4-BE49-F238E27FC236}">
                    <a16:creationId xmlns:a16="http://schemas.microsoft.com/office/drawing/2014/main" id="{8DA48B56-583E-4621-9B40-B255EB06B9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3" name="Line 250">
                <a:extLst>
                  <a:ext uri="{FF2B5EF4-FFF2-40B4-BE49-F238E27FC236}">
                    <a16:creationId xmlns:a16="http://schemas.microsoft.com/office/drawing/2014/main" id="{6612D117-54F4-449C-88D5-9BAEEF80B4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4" name="Line 252">
                <a:extLst>
                  <a:ext uri="{FF2B5EF4-FFF2-40B4-BE49-F238E27FC236}">
                    <a16:creationId xmlns:a16="http://schemas.microsoft.com/office/drawing/2014/main" id="{F614BC26-F978-4DF1-82FC-2604353AEE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5" name="Line 254">
                <a:extLst>
                  <a:ext uri="{FF2B5EF4-FFF2-40B4-BE49-F238E27FC236}">
                    <a16:creationId xmlns:a16="http://schemas.microsoft.com/office/drawing/2014/main" id="{6EB9F091-8AFC-4D1C-8A5B-83BBA8CD3B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6" name="Line 256">
                <a:extLst>
                  <a:ext uri="{FF2B5EF4-FFF2-40B4-BE49-F238E27FC236}">
                    <a16:creationId xmlns:a16="http://schemas.microsoft.com/office/drawing/2014/main" id="{612A84F4-1D81-4CD8-94B2-503E62C016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7" name="Line 258">
                <a:extLst>
                  <a:ext uri="{FF2B5EF4-FFF2-40B4-BE49-F238E27FC236}">
                    <a16:creationId xmlns:a16="http://schemas.microsoft.com/office/drawing/2014/main" id="{3B7A35D3-9234-414B-9FE4-CC6A820D76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8" name="Line 260">
                <a:extLst>
                  <a:ext uri="{FF2B5EF4-FFF2-40B4-BE49-F238E27FC236}">
                    <a16:creationId xmlns:a16="http://schemas.microsoft.com/office/drawing/2014/main" id="{CE8CCC7E-0874-4623-843B-4D79D000FFD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9" name="Line 262">
                <a:extLst>
                  <a:ext uri="{FF2B5EF4-FFF2-40B4-BE49-F238E27FC236}">
                    <a16:creationId xmlns:a16="http://schemas.microsoft.com/office/drawing/2014/main" id="{AF182FE8-6E58-4DC5-8F76-BF47848910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0" name="Line 264">
                <a:extLst>
                  <a:ext uri="{FF2B5EF4-FFF2-40B4-BE49-F238E27FC236}">
                    <a16:creationId xmlns:a16="http://schemas.microsoft.com/office/drawing/2014/main" id="{8A502D56-682E-469D-84E2-17A9B015129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1" name="Line 266">
                <a:extLst>
                  <a:ext uri="{FF2B5EF4-FFF2-40B4-BE49-F238E27FC236}">
                    <a16:creationId xmlns:a16="http://schemas.microsoft.com/office/drawing/2014/main" id="{1C70F6EB-46AB-479C-9CED-87F044F7EF2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2" name="Line 268">
                <a:extLst>
                  <a:ext uri="{FF2B5EF4-FFF2-40B4-BE49-F238E27FC236}">
                    <a16:creationId xmlns:a16="http://schemas.microsoft.com/office/drawing/2014/main" id="{1825447B-BF9F-49F9-B5A5-9819989C5E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3" name="Line 270">
                <a:extLst>
                  <a:ext uri="{FF2B5EF4-FFF2-40B4-BE49-F238E27FC236}">
                    <a16:creationId xmlns:a16="http://schemas.microsoft.com/office/drawing/2014/main" id="{6AA68894-E6F1-45F5-A2C2-54FBBCFBF24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4" name="Line 272">
                <a:extLst>
                  <a:ext uri="{FF2B5EF4-FFF2-40B4-BE49-F238E27FC236}">
                    <a16:creationId xmlns:a16="http://schemas.microsoft.com/office/drawing/2014/main" id="{B05BE89D-07E7-48CF-9A85-8BD3F85FF7D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5" name="Line 274">
                <a:extLst>
                  <a:ext uri="{FF2B5EF4-FFF2-40B4-BE49-F238E27FC236}">
                    <a16:creationId xmlns:a16="http://schemas.microsoft.com/office/drawing/2014/main" id="{75FE4875-C4F0-4EE8-9D3B-E8585EA81E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6" name="Line 276">
                <a:extLst>
                  <a:ext uri="{FF2B5EF4-FFF2-40B4-BE49-F238E27FC236}">
                    <a16:creationId xmlns:a16="http://schemas.microsoft.com/office/drawing/2014/main" id="{BF165D1F-7B9E-4576-869D-2930A8E5D85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187C0853-1187-4A3A-A7B4-ED112B95515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8" name="Line 256">
                <a:extLst>
                  <a:ext uri="{FF2B5EF4-FFF2-40B4-BE49-F238E27FC236}">
                    <a16:creationId xmlns:a16="http://schemas.microsoft.com/office/drawing/2014/main" id="{A396EB3D-97B6-4151-8E5C-78310124D6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9" name="Line 234">
                <a:extLst>
                  <a:ext uri="{FF2B5EF4-FFF2-40B4-BE49-F238E27FC236}">
                    <a16:creationId xmlns:a16="http://schemas.microsoft.com/office/drawing/2014/main" id="{95EFAB28-808E-41AA-AE40-D2F0542CF76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12F678-4BF9-47FA-BD10-B63B4569B4A8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81" name="Line 146">
                <a:extLst>
                  <a:ext uri="{FF2B5EF4-FFF2-40B4-BE49-F238E27FC236}">
                    <a16:creationId xmlns:a16="http://schemas.microsoft.com/office/drawing/2014/main" id="{66BB24E7-D8B0-4B80-92B5-C3830FDC666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148">
                <a:extLst>
                  <a:ext uri="{FF2B5EF4-FFF2-40B4-BE49-F238E27FC236}">
                    <a16:creationId xmlns:a16="http://schemas.microsoft.com/office/drawing/2014/main" id="{3F0DF605-E069-4065-98AC-7A2EF327239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150">
                <a:extLst>
                  <a:ext uri="{FF2B5EF4-FFF2-40B4-BE49-F238E27FC236}">
                    <a16:creationId xmlns:a16="http://schemas.microsoft.com/office/drawing/2014/main" id="{D6418495-F47F-4C32-ADF8-AA5F103621C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4" name="Line 152">
                <a:extLst>
                  <a:ext uri="{FF2B5EF4-FFF2-40B4-BE49-F238E27FC236}">
                    <a16:creationId xmlns:a16="http://schemas.microsoft.com/office/drawing/2014/main" id="{C19B8F14-B6A1-42A2-9F48-1132D9A4270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5" name="Line 154">
                <a:extLst>
                  <a:ext uri="{FF2B5EF4-FFF2-40B4-BE49-F238E27FC236}">
                    <a16:creationId xmlns:a16="http://schemas.microsoft.com/office/drawing/2014/main" id="{A85B8425-2253-4BC0-8C3C-A7C7F111236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56">
                <a:extLst>
                  <a:ext uri="{FF2B5EF4-FFF2-40B4-BE49-F238E27FC236}">
                    <a16:creationId xmlns:a16="http://schemas.microsoft.com/office/drawing/2014/main" id="{6D37C6FE-B169-488C-B2A6-3DA94547380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58">
                <a:extLst>
                  <a:ext uri="{FF2B5EF4-FFF2-40B4-BE49-F238E27FC236}">
                    <a16:creationId xmlns:a16="http://schemas.microsoft.com/office/drawing/2014/main" id="{0CE50062-45AF-4A1A-8FE7-D70BF5143E9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60">
                <a:extLst>
                  <a:ext uri="{FF2B5EF4-FFF2-40B4-BE49-F238E27FC236}">
                    <a16:creationId xmlns:a16="http://schemas.microsoft.com/office/drawing/2014/main" id="{51AEA080-BD1E-491C-8139-C5C1F094385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62">
                <a:extLst>
                  <a:ext uri="{FF2B5EF4-FFF2-40B4-BE49-F238E27FC236}">
                    <a16:creationId xmlns:a16="http://schemas.microsoft.com/office/drawing/2014/main" id="{29ED668D-4214-4237-9834-BA33BB43DCB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64">
                <a:extLst>
                  <a:ext uri="{FF2B5EF4-FFF2-40B4-BE49-F238E27FC236}">
                    <a16:creationId xmlns:a16="http://schemas.microsoft.com/office/drawing/2014/main" id="{ADC0B329-6524-4599-8160-BAA50AF4CBC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66">
                <a:extLst>
                  <a:ext uri="{FF2B5EF4-FFF2-40B4-BE49-F238E27FC236}">
                    <a16:creationId xmlns:a16="http://schemas.microsoft.com/office/drawing/2014/main" id="{954827C4-55F3-44E2-B3BA-7BDD41C6A8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68">
                <a:extLst>
                  <a:ext uri="{FF2B5EF4-FFF2-40B4-BE49-F238E27FC236}">
                    <a16:creationId xmlns:a16="http://schemas.microsoft.com/office/drawing/2014/main" id="{C9432060-A195-4ED4-8484-C83CD53B89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70">
                <a:extLst>
                  <a:ext uri="{FF2B5EF4-FFF2-40B4-BE49-F238E27FC236}">
                    <a16:creationId xmlns:a16="http://schemas.microsoft.com/office/drawing/2014/main" id="{8075712D-3E17-447F-9017-FFF04E6D14D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72">
                <a:extLst>
                  <a:ext uri="{FF2B5EF4-FFF2-40B4-BE49-F238E27FC236}">
                    <a16:creationId xmlns:a16="http://schemas.microsoft.com/office/drawing/2014/main" id="{C9DB9AAF-0040-4E6E-A441-A9C3DA03E74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74">
                <a:extLst>
                  <a:ext uri="{FF2B5EF4-FFF2-40B4-BE49-F238E27FC236}">
                    <a16:creationId xmlns:a16="http://schemas.microsoft.com/office/drawing/2014/main" id="{0A2477F8-93E4-4D00-9FB0-A85E99CEFC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76">
                <a:extLst>
                  <a:ext uri="{FF2B5EF4-FFF2-40B4-BE49-F238E27FC236}">
                    <a16:creationId xmlns:a16="http://schemas.microsoft.com/office/drawing/2014/main" id="{C61EC35D-4E9B-4321-ACFB-01AAE4BAD2D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78">
                <a:extLst>
                  <a:ext uri="{FF2B5EF4-FFF2-40B4-BE49-F238E27FC236}">
                    <a16:creationId xmlns:a16="http://schemas.microsoft.com/office/drawing/2014/main" id="{984CA8DE-653F-494B-B6F0-216AAD6624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80">
                <a:extLst>
                  <a:ext uri="{FF2B5EF4-FFF2-40B4-BE49-F238E27FC236}">
                    <a16:creationId xmlns:a16="http://schemas.microsoft.com/office/drawing/2014/main" id="{C35A61D6-4854-4496-A5E9-D7E73D68FDA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82">
                <a:extLst>
                  <a:ext uri="{FF2B5EF4-FFF2-40B4-BE49-F238E27FC236}">
                    <a16:creationId xmlns:a16="http://schemas.microsoft.com/office/drawing/2014/main" id="{73EA0933-2626-4BB8-8A4B-158E6DAA89D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84">
                <a:extLst>
                  <a:ext uri="{FF2B5EF4-FFF2-40B4-BE49-F238E27FC236}">
                    <a16:creationId xmlns:a16="http://schemas.microsoft.com/office/drawing/2014/main" id="{0136451E-1F1F-4055-8EAE-981E9BC2D6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186">
                <a:extLst>
                  <a:ext uri="{FF2B5EF4-FFF2-40B4-BE49-F238E27FC236}">
                    <a16:creationId xmlns:a16="http://schemas.microsoft.com/office/drawing/2014/main" id="{299631BA-3D05-4B83-845B-B2C4DDC3317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188">
                <a:extLst>
                  <a:ext uri="{FF2B5EF4-FFF2-40B4-BE49-F238E27FC236}">
                    <a16:creationId xmlns:a16="http://schemas.microsoft.com/office/drawing/2014/main" id="{1525F65D-164B-44D9-9C76-FDFC5A9588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190">
                <a:extLst>
                  <a:ext uri="{FF2B5EF4-FFF2-40B4-BE49-F238E27FC236}">
                    <a16:creationId xmlns:a16="http://schemas.microsoft.com/office/drawing/2014/main" id="{3C265673-A391-4408-B554-078964BDE32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192">
                <a:extLst>
                  <a:ext uri="{FF2B5EF4-FFF2-40B4-BE49-F238E27FC236}">
                    <a16:creationId xmlns:a16="http://schemas.microsoft.com/office/drawing/2014/main" id="{D4DDB28A-0186-4DAB-B334-05A721A24B6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194">
                <a:extLst>
                  <a:ext uri="{FF2B5EF4-FFF2-40B4-BE49-F238E27FC236}">
                    <a16:creationId xmlns:a16="http://schemas.microsoft.com/office/drawing/2014/main" id="{523E4B65-4617-4707-93B1-2F8CFDB1B8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196">
                <a:extLst>
                  <a:ext uri="{FF2B5EF4-FFF2-40B4-BE49-F238E27FC236}">
                    <a16:creationId xmlns:a16="http://schemas.microsoft.com/office/drawing/2014/main" id="{F04E5044-D267-4B24-ACE6-756EAA7167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198">
                <a:extLst>
                  <a:ext uri="{FF2B5EF4-FFF2-40B4-BE49-F238E27FC236}">
                    <a16:creationId xmlns:a16="http://schemas.microsoft.com/office/drawing/2014/main" id="{61CDE2CE-D44C-44AF-AA9F-9B45DC5006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200">
                <a:extLst>
                  <a:ext uri="{FF2B5EF4-FFF2-40B4-BE49-F238E27FC236}">
                    <a16:creationId xmlns:a16="http://schemas.microsoft.com/office/drawing/2014/main" id="{B9315FB6-7EC2-4BCD-AD02-22A3946396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202">
                <a:extLst>
                  <a:ext uri="{FF2B5EF4-FFF2-40B4-BE49-F238E27FC236}">
                    <a16:creationId xmlns:a16="http://schemas.microsoft.com/office/drawing/2014/main" id="{81FE896A-4CF4-4FEC-B9C3-FC863B0636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204">
                <a:extLst>
                  <a:ext uri="{FF2B5EF4-FFF2-40B4-BE49-F238E27FC236}">
                    <a16:creationId xmlns:a16="http://schemas.microsoft.com/office/drawing/2014/main" id="{BD7DD4DD-C781-468A-9007-0D1D0C7E3A2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206">
                <a:extLst>
                  <a:ext uri="{FF2B5EF4-FFF2-40B4-BE49-F238E27FC236}">
                    <a16:creationId xmlns:a16="http://schemas.microsoft.com/office/drawing/2014/main" id="{C4A2457B-7CF7-4D89-A8D4-E895231D62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08">
                <a:extLst>
                  <a:ext uri="{FF2B5EF4-FFF2-40B4-BE49-F238E27FC236}">
                    <a16:creationId xmlns:a16="http://schemas.microsoft.com/office/drawing/2014/main" id="{0BDD61AE-38BF-4280-A931-087A2BD5D0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10">
                <a:extLst>
                  <a:ext uri="{FF2B5EF4-FFF2-40B4-BE49-F238E27FC236}">
                    <a16:creationId xmlns:a16="http://schemas.microsoft.com/office/drawing/2014/main" id="{E4173E12-B134-4F0F-B28F-EB07F5CD85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12">
                <a:extLst>
                  <a:ext uri="{FF2B5EF4-FFF2-40B4-BE49-F238E27FC236}">
                    <a16:creationId xmlns:a16="http://schemas.microsoft.com/office/drawing/2014/main" id="{01B0E40A-221A-4F65-80DA-A9515F93FA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14">
                <a:extLst>
                  <a:ext uri="{FF2B5EF4-FFF2-40B4-BE49-F238E27FC236}">
                    <a16:creationId xmlns:a16="http://schemas.microsoft.com/office/drawing/2014/main" id="{827CCD90-A07F-452D-AAEA-4AA00EDCA74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6" name="Line 216">
                <a:extLst>
                  <a:ext uri="{FF2B5EF4-FFF2-40B4-BE49-F238E27FC236}">
                    <a16:creationId xmlns:a16="http://schemas.microsoft.com/office/drawing/2014/main" id="{35574CB8-EB8F-4306-9550-20D8EEE585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7" name="Line 218">
                <a:extLst>
                  <a:ext uri="{FF2B5EF4-FFF2-40B4-BE49-F238E27FC236}">
                    <a16:creationId xmlns:a16="http://schemas.microsoft.com/office/drawing/2014/main" id="{5A1AAAA1-FF9B-4E97-B86C-FB8E3D762C1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8" name="Line 220">
                <a:extLst>
                  <a:ext uri="{FF2B5EF4-FFF2-40B4-BE49-F238E27FC236}">
                    <a16:creationId xmlns:a16="http://schemas.microsoft.com/office/drawing/2014/main" id="{8385E408-0830-4B9B-84D3-C585AE95F1C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9" name="Line 222">
                <a:extLst>
                  <a:ext uri="{FF2B5EF4-FFF2-40B4-BE49-F238E27FC236}">
                    <a16:creationId xmlns:a16="http://schemas.microsoft.com/office/drawing/2014/main" id="{F1CA636E-2580-49FB-B0FC-FC49EB366B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0" name="Line 224">
                <a:extLst>
                  <a:ext uri="{FF2B5EF4-FFF2-40B4-BE49-F238E27FC236}">
                    <a16:creationId xmlns:a16="http://schemas.microsoft.com/office/drawing/2014/main" id="{521B31CE-8639-405E-AE8B-CFC6241633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1" name="Line 226">
                <a:extLst>
                  <a:ext uri="{FF2B5EF4-FFF2-40B4-BE49-F238E27FC236}">
                    <a16:creationId xmlns:a16="http://schemas.microsoft.com/office/drawing/2014/main" id="{4D398F7C-424D-4279-9ABC-26B114685A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2" name="Line 228">
                <a:extLst>
                  <a:ext uri="{FF2B5EF4-FFF2-40B4-BE49-F238E27FC236}">
                    <a16:creationId xmlns:a16="http://schemas.microsoft.com/office/drawing/2014/main" id="{2CB5F778-A0EB-4148-971F-6041907C7D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3" name="Line 146">
                <a:extLst>
                  <a:ext uri="{FF2B5EF4-FFF2-40B4-BE49-F238E27FC236}">
                    <a16:creationId xmlns:a16="http://schemas.microsoft.com/office/drawing/2014/main" id="{8CA4CE63-E1FA-468C-99F9-D45DA805B8A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4" name="Line 204">
                <a:extLst>
                  <a:ext uri="{FF2B5EF4-FFF2-40B4-BE49-F238E27FC236}">
                    <a16:creationId xmlns:a16="http://schemas.microsoft.com/office/drawing/2014/main" id="{6ABE99F5-E441-4A77-AC24-294BCB7495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248AC6-FDA9-4465-99AD-1C38037FAF42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37" name="Line 146">
                <a:extLst>
                  <a:ext uri="{FF2B5EF4-FFF2-40B4-BE49-F238E27FC236}">
                    <a16:creationId xmlns:a16="http://schemas.microsoft.com/office/drawing/2014/main" id="{391AC017-F7B3-482C-B9FF-080FEC8A1C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Line 148">
                <a:extLst>
                  <a:ext uri="{FF2B5EF4-FFF2-40B4-BE49-F238E27FC236}">
                    <a16:creationId xmlns:a16="http://schemas.microsoft.com/office/drawing/2014/main" id="{44C04A24-E2EA-4BB8-881B-0B0365B90D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" name="Line 150">
                <a:extLst>
                  <a:ext uri="{FF2B5EF4-FFF2-40B4-BE49-F238E27FC236}">
                    <a16:creationId xmlns:a16="http://schemas.microsoft.com/office/drawing/2014/main" id="{8E8C7757-A0DD-460F-B13E-92782C3B37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" name="Line 152">
                <a:extLst>
                  <a:ext uri="{FF2B5EF4-FFF2-40B4-BE49-F238E27FC236}">
                    <a16:creationId xmlns:a16="http://schemas.microsoft.com/office/drawing/2014/main" id="{830CB472-A70F-47F3-B95D-48B38A5A9D1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" name="Line 154">
                <a:extLst>
                  <a:ext uri="{FF2B5EF4-FFF2-40B4-BE49-F238E27FC236}">
                    <a16:creationId xmlns:a16="http://schemas.microsoft.com/office/drawing/2014/main" id="{3C762C92-DD4C-4B41-926A-176A91E42C9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Line 156">
                <a:extLst>
                  <a:ext uri="{FF2B5EF4-FFF2-40B4-BE49-F238E27FC236}">
                    <a16:creationId xmlns:a16="http://schemas.microsoft.com/office/drawing/2014/main" id="{958F2E5C-9A31-4EFB-A642-127791D7B3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" name="Line 158">
                <a:extLst>
                  <a:ext uri="{FF2B5EF4-FFF2-40B4-BE49-F238E27FC236}">
                    <a16:creationId xmlns:a16="http://schemas.microsoft.com/office/drawing/2014/main" id="{1DC31FA4-6FBB-4F59-B070-7D392B1C79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" name="Line 160">
                <a:extLst>
                  <a:ext uri="{FF2B5EF4-FFF2-40B4-BE49-F238E27FC236}">
                    <a16:creationId xmlns:a16="http://schemas.microsoft.com/office/drawing/2014/main" id="{47AB1C28-9206-4E3E-89EF-28E1F054D9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" name="Line 162">
                <a:extLst>
                  <a:ext uri="{FF2B5EF4-FFF2-40B4-BE49-F238E27FC236}">
                    <a16:creationId xmlns:a16="http://schemas.microsoft.com/office/drawing/2014/main" id="{D9773AE6-E0C7-4C53-964A-0E7DA25DEEF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6" name="Line 164">
                <a:extLst>
                  <a:ext uri="{FF2B5EF4-FFF2-40B4-BE49-F238E27FC236}">
                    <a16:creationId xmlns:a16="http://schemas.microsoft.com/office/drawing/2014/main" id="{C288FCB6-C596-4BDB-8EFD-4296C5D1D3D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7" name="Line 166">
                <a:extLst>
                  <a:ext uri="{FF2B5EF4-FFF2-40B4-BE49-F238E27FC236}">
                    <a16:creationId xmlns:a16="http://schemas.microsoft.com/office/drawing/2014/main" id="{CEF72E1D-5E71-4246-83E8-F168C356F5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" name="Line 168">
                <a:extLst>
                  <a:ext uri="{FF2B5EF4-FFF2-40B4-BE49-F238E27FC236}">
                    <a16:creationId xmlns:a16="http://schemas.microsoft.com/office/drawing/2014/main" id="{A7A78EE4-83AC-4D6E-A2CB-A15C056998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" name="Line 170">
                <a:extLst>
                  <a:ext uri="{FF2B5EF4-FFF2-40B4-BE49-F238E27FC236}">
                    <a16:creationId xmlns:a16="http://schemas.microsoft.com/office/drawing/2014/main" id="{9BC205B0-D4F4-4ADD-841E-E01B3A86205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" name="Line 172">
                <a:extLst>
                  <a:ext uri="{FF2B5EF4-FFF2-40B4-BE49-F238E27FC236}">
                    <a16:creationId xmlns:a16="http://schemas.microsoft.com/office/drawing/2014/main" id="{08255FBF-8D07-4D30-89FB-4D19C188BF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1" name="Line 174">
                <a:extLst>
                  <a:ext uri="{FF2B5EF4-FFF2-40B4-BE49-F238E27FC236}">
                    <a16:creationId xmlns:a16="http://schemas.microsoft.com/office/drawing/2014/main" id="{88D44F5D-148C-4BE2-9DA7-71A4382AC5B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176">
                <a:extLst>
                  <a:ext uri="{FF2B5EF4-FFF2-40B4-BE49-F238E27FC236}">
                    <a16:creationId xmlns:a16="http://schemas.microsoft.com/office/drawing/2014/main" id="{2C24DEE7-8BBD-415E-8903-E1547A2637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178">
                <a:extLst>
                  <a:ext uri="{FF2B5EF4-FFF2-40B4-BE49-F238E27FC236}">
                    <a16:creationId xmlns:a16="http://schemas.microsoft.com/office/drawing/2014/main" id="{0AF8060D-FC6E-4EAC-85C2-C8DDB7009D9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4" name="Line 180">
                <a:extLst>
                  <a:ext uri="{FF2B5EF4-FFF2-40B4-BE49-F238E27FC236}">
                    <a16:creationId xmlns:a16="http://schemas.microsoft.com/office/drawing/2014/main" id="{B07EB7C3-18E1-4BE0-9FA8-C4B4CA4D7E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182">
                <a:extLst>
                  <a:ext uri="{FF2B5EF4-FFF2-40B4-BE49-F238E27FC236}">
                    <a16:creationId xmlns:a16="http://schemas.microsoft.com/office/drawing/2014/main" id="{8D1006CD-9550-4E4C-BCFD-BE5FD825090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184">
                <a:extLst>
                  <a:ext uri="{FF2B5EF4-FFF2-40B4-BE49-F238E27FC236}">
                    <a16:creationId xmlns:a16="http://schemas.microsoft.com/office/drawing/2014/main" id="{6DC36F23-C2D2-44EF-BBB2-CFEB90A644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186">
                <a:extLst>
                  <a:ext uri="{FF2B5EF4-FFF2-40B4-BE49-F238E27FC236}">
                    <a16:creationId xmlns:a16="http://schemas.microsoft.com/office/drawing/2014/main" id="{E393CB5A-0267-4164-9243-10E934F7F7E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188">
                <a:extLst>
                  <a:ext uri="{FF2B5EF4-FFF2-40B4-BE49-F238E27FC236}">
                    <a16:creationId xmlns:a16="http://schemas.microsoft.com/office/drawing/2014/main" id="{E7AA2782-4FBA-4FFB-ABF0-796679C8B4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190">
                <a:extLst>
                  <a:ext uri="{FF2B5EF4-FFF2-40B4-BE49-F238E27FC236}">
                    <a16:creationId xmlns:a16="http://schemas.microsoft.com/office/drawing/2014/main" id="{8E7CBB06-6B2B-448A-BAE5-72177B5D28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192">
                <a:extLst>
                  <a:ext uri="{FF2B5EF4-FFF2-40B4-BE49-F238E27FC236}">
                    <a16:creationId xmlns:a16="http://schemas.microsoft.com/office/drawing/2014/main" id="{87C0755B-AB24-4F44-9AD8-4C8ABE3800C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194">
                <a:extLst>
                  <a:ext uri="{FF2B5EF4-FFF2-40B4-BE49-F238E27FC236}">
                    <a16:creationId xmlns:a16="http://schemas.microsoft.com/office/drawing/2014/main" id="{BD88D2A4-60F1-447E-93AB-3494D39C45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196">
                <a:extLst>
                  <a:ext uri="{FF2B5EF4-FFF2-40B4-BE49-F238E27FC236}">
                    <a16:creationId xmlns:a16="http://schemas.microsoft.com/office/drawing/2014/main" id="{4CFCE280-1622-460F-AC36-E8CB0B026B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198">
                <a:extLst>
                  <a:ext uri="{FF2B5EF4-FFF2-40B4-BE49-F238E27FC236}">
                    <a16:creationId xmlns:a16="http://schemas.microsoft.com/office/drawing/2014/main" id="{2243FA71-101F-49C0-96F2-81B10F5BFB9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200">
                <a:extLst>
                  <a:ext uri="{FF2B5EF4-FFF2-40B4-BE49-F238E27FC236}">
                    <a16:creationId xmlns:a16="http://schemas.microsoft.com/office/drawing/2014/main" id="{307ABF85-CE64-4BE1-B6F2-0C4D4DBF4A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202">
                <a:extLst>
                  <a:ext uri="{FF2B5EF4-FFF2-40B4-BE49-F238E27FC236}">
                    <a16:creationId xmlns:a16="http://schemas.microsoft.com/office/drawing/2014/main" id="{A81AC63F-C775-4CF3-A6EA-82FBAF50BC1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204">
                <a:extLst>
                  <a:ext uri="{FF2B5EF4-FFF2-40B4-BE49-F238E27FC236}">
                    <a16:creationId xmlns:a16="http://schemas.microsoft.com/office/drawing/2014/main" id="{BF5ADE56-EBA3-4AA0-9CD7-494C8EB2190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206">
                <a:extLst>
                  <a:ext uri="{FF2B5EF4-FFF2-40B4-BE49-F238E27FC236}">
                    <a16:creationId xmlns:a16="http://schemas.microsoft.com/office/drawing/2014/main" id="{D6105A57-7601-4166-8A44-881F4939493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08">
                <a:extLst>
                  <a:ext uri="{FF2B5EF4-FFF2-40B4-BE49-F238E27FC236}">
                    <a16:creationId xmlns:a16="http://schemas.microsoft.com/office/drawing/2014/main" id="{424D709B-73B9-4A1F-8F38-90F085C7549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10">
                <a:extLst>
                  <a:ext uri="{FF2B5EF4-FFF2-40B4-BE49-F238E27FC236}">
                    <a16:creationId xmlns:a16="http://schemas.microsoft.com/office/drawing/2014/main" id="{51B48032-CC5A-4835-9AC3-68C8773AA65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12">
                <a:extLst>
                  <a:ext uri="{FF2B5EF4-FFF2-40B4-BE49-F238E27FC236}">
                    <a16:creationId xmlns:a16="http://schemas.microsoft.com/office/drawing/2014/main" id="{3913B23A-28F3-4E87-9F52-416C5E52697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14">
                <a:extLst>
                  <a:ext uri="{FF2B5EF4-FFF2-40B4-BE49-F238E27FC236}">
                    <a16:creationId xmlns:a16="http://schemas.microsoft.com/office/drawing/2014/main" id="{B0D78C0E-43FC-4E51-AD1F-D8E527FE6B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16">
                <a:extLst>
                  <a:ext uri="{FF2B5EF4-FFF2-40B4-BE49-F238E27FC236}">
                    <a16:creationId xmlns:a16="http://schemas.microsoft.com/office/drawing/2014/main" id="{215B58C8-7BC4-4CF9-B177-33CC4177E8C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18">
                <a:extLst>
                  <a:ext uri="{FF2B5EF4-FFF2-40B4-BE49-F238E27FC236}">
                    <a16:creationId xmlns:a16="http://schemas.microsoft.com/office/drawing/2014/main" id="{0D8B220C-D293-4FD7-B904-D7BEA69FDA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4" name="Line 220">
                <a:extLst>
                  <a:ext uri="{FF2B5EF4-FFF2-40B4-BE49-F238E27FC236}">
                    <a16:creationId xmlns:a16="http://schemas.microsoft.com/office/drawing/2014/main" id="{9D5AB9B7-76D2-4059-9388-711F470530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222">
                <a:extLst>
                  <a:ext uri="{FF2B5EF4-FFF2-40B4-BE49-F238E27FC236}">
                    <a16:creationId xmlns:a16="http://schemas.microsoft.com/office/drawing/2014/main" id="{ED8703E4-D087-4371-81C9-DE887BA037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224">
                <a:extLst>
                  <a:ext uri="{FF2B5EF4-FFF2-40B4-BE49-F238E27FC236}">
                    <a16:creationId xmlns:a16="http://schemas.microsoft.com/office/drawing/2014/main" id="{4ECB6CB8-CC82-456F-A5D8-B45DDEF2D2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226">
                <a:extLst>
                  <a:ext uri="{FF2B5EF4-FFF2-40B4-BE49-F238E27FC236}">
                    <a16:creationId xmlns:a16="http://schemas.microsoft.com/office/drawing/2014/main" id="{D5DB0C71-776F-456D-BB5F-8917BC6996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228">
                <a:extLst>
                  <a:ext uri="{FF2B5EF4-FFF2-40B4-BE49-F238E27FC236}">
                    <a16:creationId xmlns:a16="http://schemas.microsoft.com/office/drawing/2014/main" id="{530FB8F0-5032-4AC5-8DB3-4B0C898E7E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146">
                <a:extLst>
                  <a:ext uri="{FF2B5EF4-FFF2-40B4-BE49-F238E27FC236}">
                    <a16:creationId xmlns:a16="http://schemas.microsoft.com/office/drawing/2014/main" id="{6F917F00-0114-4369-85B9-9E2A558A24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204">
                <a:extLst>
                  <a:ext uri="{FF2B5EF4-FFF2-40B4-BE49-F238E27FC236}">
                    <a16:creationId xmlns:a16="http://schemas.microsoft.com/office/drawing/2014/main" id="{4EDC5332-29C9-43E6-8B22-E97932F007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DC1258-315D-471F-926B-799F0B2CCEEB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2" name="Line 230">
                <a:extLst>
                  <a:ext uri="{FF2B5EF4-FFF2-40B4-BE49-F238E27FC236}">
                    <a16:creationId xmlns:a16="http://schemas.microsoft.com/office/drawing/2014/main" id="{DE1B2705-1DF3-4A2A-A9A7-C886644C211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" name="Line 232">
                <a:extLst>
                  <a:ext uri="{FF2B5EF4-FFF2-40B4-BE49-F238E27FC236}">
                    <a16:creationId xmlns:a16="http://schemas.microsoft.com/office/drawing/2014/main" id="{34EA7BDB-FF81-42C2-8521-561E0E00A7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" name="Line 234">
                <a:extLst>
                  <a:ext uri="{FF2B5EF4-FFF2-40B4-BE49-F238E27FC236}">
                    <a16:creationId xmlns:a16="http://schemas.microsoft.com/office/drawing/2014/main" id="{9AD31D77-3E3F-44A4-8BF4-53C1A82D83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5" name="Line 236">
                <a:extLst>
                  <a:ext uri="{FF2B5EF4-FFF2-40B4-BE49-F238E27FC236}">
                    <a16:creationId xmlns:a16="http://schemas.microsoft.com/office/drawing/2014/main" id="{0C5099C4-7B8B-483B-A3FA-0103505267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" name="Line 238">
                <a:extLst>
                  <a:ext uri="{FF2B5EF4-FFF2-40B4-BE49-F238E27FC236}">
                    <a16:creationId xmlns:a16="http://schemas.microsoft.com/office/drawing/2014/main" id="{114E991C-0A41-493E-8F64-479EBA5504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Line 240">
                <a:extLst>
                  <a:ext uri="{FF2B5EF4-FFF2-40B4-BE49-F238E27FC236}">
                    <a16:creationId xmlns:a16="http://schemas.microsoft.com/office/drawing/2014/main" id="{7A7E4E9F-4424-4CC8-80AC-9AAC7C242D9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" name="Line 244">
                <a:extLst>
                  <a:ext uri="{FF2B5EF4-FFF2-40B4-BE49-F238E27FC236}">
                    <a16:creationId xmlns:a16="http://schemas.microsoft.com/office/drawing/2014/main" id="{055333F7-B77F-4FEA-86F6-4FAD902EEE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Line 246">
                <a:extLst>
                  <a:ext uri="{FF2B5EF4-FFF2-40B4-BE49-F238E27FC236}">
                    <a16:creationId xmlns:a16="http://schemas.microsoft.com/office/drawing/2014/main" id="{2DFDE95C-EB71-4829-8543-362440EA9B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Line 250">
                <a:extLst>
                  <a:ext uri="{FF2B5EF4-FFF2-40B4-BE49-F238E27FC236}">
                    <a16:creationId xmlns:a16="http://schemas.microsoft.com/office/drawing/2014/main" id="{C1C0E95F-C78C-44E8-9A67-641CBDCD47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Line 252">
                <a:extLst>
                  <a:ext uri="{FF2B5EF4-FFF2-40B4-BE49-F238E27FC236}">
                    <a16:creationId xmlns:a16="http://schemas.microsoft.com/office/drawing/2014/main" id="{DE7C0931-C491-40C6-89C4-3CEAC6856B7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254">
                <a:extLst>
                  <a:ext uri="{FF2B5EF4-FFF2-40B4-BE49-F238E27FC236}">
                    <a16:creationId xmlns:a16="http://schemas.microsoft.com/office/drawing/2014/main" id="{CCE1C1E6-4F33-43EF-865F-2D4DE950367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56">
                <a:extLst>
                  <a:ext uri="{FF2B5EF4-FFF2-40B4-BE49-F238E27FC236}">
                    <a16:creationId xmlns:a16="http://schemas.microsoft.com/office/drawing/2014/main" id="{D09B93B4-3C05-4F25-8CDA-4F34D9FFC1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58">
                <a:extLst>
                  <a:ext uri="{FF2B5EF4-FFF2-40B4-BE49-F238E27FC236}">
                    <a16:creationId xmlns:a16="http://schemas.microsoft.com/office/drawing/2014/main" id="{2AF755CC-2FFC-4B76-8BDF-97C6DBD4AF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Line 260">
                <a:extLst>
                  <a:ext uri="{FF2B5EF4-FFF2-40B4-BE49-F238E27FC236}">
                    <a16:creationId xmlns:a16="http://schemas.microsoft.com/office/drawing/2014/main" id="{2044C688-5A9B-4372-B5D4-955FBB26E12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Line 262">
                <a:extLst>
                  <a:ext uri="{FF2B5EF4-FFF2-40B4-BE49-F238E27FC236}">
                    <a16:creationId xmlns:a16="http://schemas.microsoft.com/office/drawing/2014/main" id="{9C686BC5-7749-4142-A541-57F6B97766E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Line 264">
                <a:extLst>
                  <a:ext uri="{FF2B5EF4-FFF2-40B4-BE49-F238E27FC236}">
                    <a16:creationId xmlns:a16="http://schemas.microsoft.com/office/drawing/2014/main" id="{9FA655F9-3472-4505-BD61-136B9A460C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Line 266">
                <a:extLst>
                  <a:ext uri="{FF2B5EF4-FFF2-40B4-BE49-F238E27FC236}">
                    <a16:creationId xmlns:a16="http://schemas.microsoft.com/office/drawing/2014/main" id="{EDFADCFE-5031-4911-996F-E3FF861FCA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Line 268">
                <a:extLst>
                  <a:ext uri="{FF2B5EF4-FFF2-40B4-BE49-F238E27FC236}">
                    <a16:creationId xmlns:a16="http://schemas.microsoft.com/office/drawing/2014/main" id="{E7337D11-079E-4694-9DD7-EC80B708DB3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Line 270">
                <a:extLst>
                  <a:ext uri="{FF2B5EF4-FFF2-40B4-BE49-F238E27FC236}">
                    <a16:creationId xmlns:a16="http://schemas.microsoft.com/office/drawing/2014/main" id="{CECADB7A-B1CD-4FD2-86BB-8990452E95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Line 272">
                <a:extLst>
                  <a:ext uri="{FF2B5EF4-FFF2-40B4-BE49-F238E27FC236}">
                    <a16:creationId xmlns:a16="http://schemas.microsoft.com/office/drawing/2014/main" id="{93E96941-85CE-4AD5-AE53-A852553352F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2" name="Line 274">
                <a:extLst>
                  <a:ext uri="{FF2B5EF4-FFF2-40B4-BE49-F238E27FC236}">
                    <a16:creationId xmlns:a16="http://schemas.microsoft.com/office/drawing/2014/main" id="{F1297FCF-F318-451D-8CF4-C8FF19AD5E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3" name="Line 276">
                <a:extLst>
                  <a:ext uri="{FF2B5EF4-FFF2-40B4-BE49-F238E27FC236}">
                    <a16:creationId xmlns:a16="http://schemas.microsoft.com/office/drawing/2014/main" id="{6B483D16-F2F6-4BE4-A8D0-5D6DA4D9C1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Line 278">
                <a:extLst>
                  <a:ext uri="{FF2B5EF4-FFF2-40B4-BE49-F238E27FC236}">
                    <a16:creationId xmlns:a16="http://schemas.microsoft.com/office/drawing/2014/main" id="{0A2D2505-7DB5-41A0-B3BB-C39384987A6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" name="Line 256">
                <a:extLst>
                  <a:ext uri="{FF2B5EF4-FFF2-40B4-BE49-F238E27FC236}">
                    <a16:creationId xmlns:a16="http://schemas.microsoft.com/office/drawing/2014/main" id="{CF713AE6-78A3-4965-AF92-F3C6E2DB045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Line 234">
                <a:extLst>
                  <a:ext uri="{FF2B5EF4-FFF2-40B4-BE49-F238E27FC236}">
                    <a16:creationId xmlns:a16="http://schemas.microsoft.com/office/drawing/2014/main" id="{DFBC55C8-7429-4C1B-8498-40C812497A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152" name="Title 1">
            <a:extLst>
              <a:ext uri="{FF2B5EF4-FFF2-40B4-BE49-F238E27FC236}">
                <a16:creationId xmlns:a16="http://schemas.microsoft.com/office/drawing/2014/main" id="{BD55DD73-DE21-4DC2-9E75-525CD057BB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283535" y="3978534"/>
            <a:ext cx="7739120" cy="1450716"/>
          </a:xfrm>
          <a:prstGeom prst="rect">
            <a:avLst/>
          </a:prstGeom>
          <a:solidFill>
            <a:schemeClr val="tx2"/>
          </a:solidFill>
        </p:spPr>
        <p:txBody>
          <a:bodyPr wrap="none" lIns="284400" tIns="251999" rIns="251999" bIns="251999" anchor="b" anchorCtr="0">
            <a:spAutoFit/>
          </a:bodyPr>
          <a:lstStyle>
            <a:lvl1pPr algn="l">
              <a:lnSpc>
                <a:spcPct val="85000"/>
              </a:lnSpc>
              <a:spcBef>
                <a:spcPts val="600"/>
              </a:spcBef>
              <a:defRPr sz="3600" b="1" kern="11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</a:t>
            </a:r>
            <a:r>
              <a:rPr lang="nl-NL"/>
              <a:t>presentatie titel </a:t>
            </a:r>
            <a:br>
              <a:rPr lang="nl-NL"/>
            </a:br>
            <a:r>
              <a:rPr lang="nl-NL"/>
              <a:t>aan </a:t>
            </a:r>
            <a:r>
              <a:rPr lang="nl-NL" dirty="0"/>
              <a:t>te passen</a:t>
            </a:r>
            <a:endParaRPr lang="en-GB" dirty="0"/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B726F0E7-23C0-40F9-93D2-60E17E5C8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83533" y="5724331"/>
            <a:ext cx="2454678" cy="345013"/>
          </a:xfrm>
          <a:prstGeom prst="rect">
            <a:avLst/>
          </a:prstGeom>
          <a:solidFill>
            <a:schemeClr val="accent2"/>
          </a:solidFill>
        </p:spPr>
        <p:txBody>
          <a:bodyPr wrap="none" lIns="284400" tIns="72000" rIns="284400" bIns="7200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Presentator informatie</a:t>
            </a:r>
            <a:endParaRPr lang="nl-NL" dirty="0"/>
          </a:p>
        </p:txBody>
      </p:sp>
      <p:sp>
        <p:nvSpPr>
          <p:cNvPr id="156" name="Content Placeholder 1">
            <a:extLst>
              <a:ext uri="{FF2B5EF4-FFF2-40B4-BE49-F238E27FC236}">
                <a16:creationId xmlns:a16="http://schemas.microsoft.com/office/drawing/2014/main" id="{1F6CE2D0-BC08-4306-BCF8-C5AB0D96BB8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164400" y="2"/>
            <a:ext cx="2804400" cy="457199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 als achtergrond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grijze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2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F56B32-8829-4438-9A75-C14B584A0384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C59336-6CD6-4669-98ED-4024BC8531E0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27656095-DD83-4DE7-B9DA-342D6E50714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2" name="Afbeelding 25">
              <a:extLst>
                <a:ext uri="{FF2B5EF4-FFF2-40B4-BE49-F238E27FC236}">
                  <a16:creationId xmlns:a16="http://schemas.microsoft.com/office/drawing/2014/main" id="{7703DCDF-12D7-4A83-8AFA-53E78BA73683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64" name="Picture Placeholder 163">
            <a:extLst>
              <a:ext uri="{FF2B5EF4-FFF2-40B4-BE49-F238E27FC236}">
                <a16:creationId xmlns:a16="http://schemas.microsoft.com/office/drawing/2014/main" id="{A606E928-CA9F-41D1-907A-E43074D18D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234000" y="3"/>
            <a:ext cx="5958000" cy="6857995"/>
          </a:xfrm>
          <a:custGeom>
            <a:avLst/>
            <a:gdLst>
              <a:gd name="connsiteX0" fmla="*/ 0 w 5958000"/>
              <a:gd name="connsiteY0" fmla="*/ 0 h 6857995"/>
              <a:gd name="connsiteX1" fmla="*/ 5958000 w 5958000"/>
              <a:gd name="connsiteY1" fmla="*/ 0 h 6857995"/>
              <a:gd name="connsiteX2" fmla="*/ 5958000 w 5958000"/>
              <a:gd name="connsiteY2" fmla="*/ 6857995 h 6857995"/>
              <a:gd name="connsiteX3" fmla="*/ 5386068 w 5958000"/>
              <a:gd name="connsiteY3" fmla="*/ 6857995 h 6857995"/>
              <a:gd name="connsiteX4" fmla="*/ 5386068 w 5958000"/>
              <a:gd name="connsiteY4" fmla="*/ 6285596 h 6857995"/>
              <a:gd name="connsiteX5" fmla="*/ 4813668 w 5958000"/>
              <a:gd name="connsiteY5" fmla="*/ 6285596 h 6857995"/>
              <a:gd name="connsiteX6" fmla="*/ 4813668 w 5958000"/>
              <a:gd name="connsiteY6" fmla="*/ 6857995 h 6857995"/>
              <a:gd name="connsiteX7" fmla="*/ 0 w 5958000"/>
              <a:gd name="connsiteY7" fmla="*/ 6857995 h 68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8000" h="6857995">
                <a:moveTo>
                  <a:pt x="0" y="0"/>
                </a:moveTo>
                <a:lnTo>
                  <a:pt x="5958000" y="0"/>
                </a:lnTo>
                <a:lnTo>
                  <a:pt x="5958000" y="6857995"/>
                </a:lnTo>
                <a:lnTo>
                  <a:pt x="5386068" y="6857995"/>
                </a:lnTo>
                <a:lnTo>
                  <a:pt x="5386068" y="6285596"/>
                </a:lnTo>
                <a:lnTo>
                  <a:pt x="4813668" y="6285596"/>
                </a:lnTo>
                <a:lnTo>
                  <a:pt x="4813668" y="6857995"/>
                </a:lnTo>
                <a:lnTo>
                  <a:pt x="0" y="6857995"/>
                </a:lnTo>
                <a:close/>
              </a:path>
            </a:pathLst>
          </a:custGeom>
          <a:noFill/>
        </p:spPr>
        <p:txBody>
          <a:bodyPr wrap="square" lIns="0" tIns="0" rIns="0" bIns="147600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6962ED52-3B89-4B31-B08C-CFF4417F8A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1531939"/>
            <a:ext cx="5382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07D11-4859-4E21-964B-B61752A83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5382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21273-48D4-4CD3-97E4-B10DD76EAD5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5B20D-6C7E-4B4E-8533-6FE40B3DDF2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5" name="Content Placeholder 1">
            <a:extLst>
              <a:ext uri="{FF2B5EF4-FFF2-40B4-BE49-F238E27FC236}">
                <a16:creationId xmlns:a16="http://schemas.microsoft.com/office/drawing/2014/main" id="{3038F346-C3C7-4653-9D64-E62A8B0F32B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65126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4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7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F56B32-8829-4438-9A75-C14B584A0384}"/>
              </a:ext>
            </a:extLst>
          </p:cNvPr>
          <p:cNvGrpSpPr/>
          <p:nvPr userDrawn="1"/>
        </p:nvGrpSpPr>
        <p:grpSpPr>
          <a:xfrm>
            <a:off x="-3725885" y="-933450"/>
            <a:ext cx="19643770" cy="8724900"/>
            <a:chOff x="-3714750" y="-933450"/>
            <a:chExt cx="19643770" cy="8724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C59336-6CD6-4669-98ED-4024BC8531E0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27656095-DD83-4DE7-B9DA-342D6E50714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2765565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2" name="Afbeelding 25">
              <a:extLst>
                <a:ext uri="{FF2B5EF4-FFF2-40B4-BE49-F238E27FC236}">
                  <a16:creationId xmlns:a16="http://schemas.microsoft.com/office/drawing/2014/main" id="{7703DCDF-12D7-4A83-8AFA-53E78BA73683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12765566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64" name="Picture Placeholder 163">
            <a:extLst>
              <a:ext uri="{FF2B5EF4-FFF2-40B4-BE49-F238E27FC236}">
                <a16:creationId xmlns:a16="http://schemas.microsoft.com/office/drawing/2014/main" id="{A606E928-CA9F-41D1-907A-E43074D18D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0" y="3"/>
            <a:ext cx="5958000" cy="6857995"/>
          </a:xfrm>
          <a:prstGeom prst="rect">
            <a:avLst/>
          </a:prstGeom>
          <a:noFill/>
        </p:spPr>
        <p:txBody>
          <a:bodyPr wrap="square" lIns="180000" tIns="0" rIns="180000" bIns="147600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6962ED52-3B89-4B31-B08C-CFF4417F8A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34000" y="1531939"/>
            <a:ext cx="5382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07D11-4859-4E21-964B-B61752A83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4000" y="285752"/>
            <a:ext cx="5382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21273-48D4-4CD3-97E4-B10DD76EAD5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>
          <a:xfrm>
            <a:off x="6234000" y="6285600"/>
            <a:ext cx="4796857" cy="577438"/>
          </a:xfrm>
        </p:spPr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165" name="Content Placeholder 1">
            <a:extLst>
              <a:ext uri="{FF2B5EF4-FFF2-40B4-BE49-F238E27FC236}">
                <a16:creationId xmlns:a16="http://schemas.microsoft.com/office/drawing/2014/main" id="{3038F346-C3C7-4653-9D64-E62A8B0F32B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35395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4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9C8C3-F18D-46B4-80E2-1868898E52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908471" y="6280563"/>
            <a:ext cx="283529" cy="577438"/>
          </a:xfr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518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3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49B59F-0691-465F-9025-EFFBB896D5DB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145688-466D-4FEA-BD5B-9D9E0E3D5718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EBC9CF02-1E73-4D30-BB1C-CF039F634FF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4" name="Afbeelding 25">
              <a:extLst>
                <a:ext uri="{FF2B5EF4-FFF2-40B4-BE49-F238E27FC236}">
                  <a16:creationId xmlns:a16="http://schemas.microsoft.com/office/drawing/2014/main" id="{24536C34-E56F-4BFB-B2C7-31EC81E627D0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0F037C-FB3A-49FF-B791-DA9FAF62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17EF8-D8E4-4EE6-8767-352D231CE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9CB52-F951-4621-A4BC-57AA8F0B8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D3A8AFC-53EF-4436-8532-58529779DB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1531939"/>
            <a:ext cx="34848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A9F62FD-0188-4ABC-AF6D-456149C6264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8135700" y="1531939"/>
            <a:ext cx="34848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89532322-04DB-4AE9-89BC-CDCAD1F8541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4353600" y="1531939"/>
            <a:ext cx="34848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229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4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614AFA9-B8D5-4C7F-BA14-7E78DBB3C0F8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63B10C-49A5-4A5C-A475-62BC8B9E6C0F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4E6B51BE-0338-45A3-AFBA-B2EAA917759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2" name="Afbeelding 25">
              <a:extLst>
                <a:ext uri="{FF2B5EF4-FFF2-40B4-BE49-F238E27FC236}">
                  <a16:creationId xmlns:a16="http://schemas.microsoft.com/office/drawing/2014/main" id="{8A0BFAA3-8392-4AF8-9483-D01403E9F5C3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CE8505-A48C-4DE3-8446-E4DC788C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8D98-BB81-4A10-86F7-25B5DA313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1DEF-BB04-41F0-815C-47B58BBED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5A166E7-DCB9-45BF-81D3-EA8E029A56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1531939"/>
            <a:ext cx="2556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31C91A1-1035-4565-87E4-1CD372D3A7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064500" y="1531939"/>
            <a:ext cx="2556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24D11F3-6B49-4FC5-A2FA-2DA35F4DE0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233500" y="1531939"/>
            <a:ext cx="2556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43E9FD1-97BD-4A61-9A51-D72EC56413C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3402500" y="1531939"/>
            <a:ext cx="2556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0348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en Pictogrammen/Illustraties 3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856C11-EE30-45EA-9432-70B7F56AACD5}"/>
              </a:ext>
            </a:extLst>
          </p:cNvPr>
          <p:cNvGrpSpPr/>
          <p:nvPr userDrawn="1"/>
        </p:nvGrpSpPr>
        <p:grpSpPr>
          <a:xfrm>
            <a:off x="-3725885" y="-933450"/>
            <a:ext cx="19643770" cy="8724900"/>
            <a:chOff x="-3714750" y="-933450"/>
            <a:chExt cx="19643770" cy="87249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2CD10A-74D8-462A-B539-797321908C45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Content Placeholder 1">
              <a:extLst>
                <a:ext uri="{FF2B5EF4-FFF2-40B4-BE49-F238E27FC236}">
                  <a16:creationId xmlns:a16="http://schemas.microsoft.com/office/drawing/2014/main" id="{1BE17B23-F3E3-41F6-B9C4-C72ADA73993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2765565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7" name="Afbeelding 25">
              <a:extLst>
                <a:ext uri="{FF2B5EF4-FFF2-40B4-BE49-F238E27FC236}">
                  <a16:creationId xmlns:a16="http://schemas.microsoft.com/office/drawing/2014/main" id="{4B8462D8-80EB-4EE0-A3A4-3CC10EB61282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12765566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0F037C-FB3A-49FF-B791-DA9FAF62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17EF8-D8E4-4EE6-8767-352D231CE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9CB52-F951-4621-A4BC-57AA8F0B8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D3A8AFC-53EF-4436-8532-58529779DB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3142725"/>
            <a:ext cx="3484800" cy="2962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A9F62FD-0188-4ABC-AF6D-456149C6264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8135700" y="3142725"/>
            <a:ext cx="3484800" cy="2962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89532322-04DB-4AE9-89BC-CDCAD1F8541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4353600" y="3142725"/>
            <a:ext cx="3484800" cy="2962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1F3AA6B6-F4A8-474B-9393-04B0C21AEB0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464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7A7087B-AA34-4672-ABB6-99A9A37BF7F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5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6CA425-9D3F-41FD-ADD6-75C5A6BA2F3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106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61DD897-CF20-4B3B-A4C2-C8BF8C3610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35395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4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63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dia en Pictogrammen/Illustraties 4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BCC43E-39FF-46F1-8FBB-7B0685CAF869}"/>
              </a:ext>
            </a:extLst>
          </p:cNvPr>
          <p:cNvGrpSpPr/>
          <p:nvPr userDrawn="1"/>
        </p:nvGrpSpPr>
        <p:grpSpPr>
          <a:xfrm>
            <a:off x="-3725885" y="-933450"/>
            <a:ext cx="19643770" cy="8724900"/>
            <a:chOff x="-3714750" y="-933450"/>
            <a:chExt cx="19643770" cy="87249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41C6F1-3D70-47E0-8DF1-69913DB4C517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Content Placeholder 1">
              <a:extLst>
                <a:ext uri="{FF2B5EF4-FFF2-40B4-BE49-F238E27FC236}">
                  <a16:creationId xmlns:a16="http://schemas.microsoft.com/office/drawing/2014/main" id="{338A2383-0C7B-4750-AE89-A576DA87DC2F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2765565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8" name="Afbeelding 25">
              <a:extLst>
                <a:ext uri="{FF2B5EF4-FFF2-40B4-BE49-F238E27FC236}">
                  <a16:creationId xmlns:a16="http://schemas.microsoft.com/office/drawing/2014/main" id="{5433B826-1181-40DF-B049-BA5057DFCEDE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12765566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CE8505-A48C-4DE3-8446-E4DC788C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8D98-BB81-4A10-86F7-25B5DA313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1DEF-BB04-41F0-815C-47B58BBED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5A166E7-DCB9-45BF-81D3-EA8E029A56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3143251"/>
            <a:ext cx="2556000" cy="29622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31C91A1-1035-4565-87E4-1CD372D3A7F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9064500" y="3143250"/>
            <a:ext cx="2556000" cy="29622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24D11F3-6B49-4FC5-A2FA-2DA35F4DE0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233500" y="3143250"/>
            <a:ext cx="2556000" cy="29622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43E9FD1-97BD-4A61-9A51-D72EC56413C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3402500" y="3143250"/>
            <a:ext cx="2556000" cy="29622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A55B09-5D4C-4D85-9FAB-2B10578FB9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820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7CA9A3D-9105-4668-96C0-CC5BB35963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130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39A3AC4-665E-4AD1-BDFE-EC20340B800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8440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B8A50BA-66AB-4586-B04E-192ED10D5DA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675094" y="1524000"/>
            <a:ext cx="1334813" cy="13335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Klik om een pictogram of illustratie toe te voegen.</a:t>
            </a:r>
            <a:endParaRPr lang="nl-NL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38ABB3D-E21C-4F8E-BC4E-5F3F6630A8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35395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4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19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dia en Pictogrammen/Illustraties 4 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8505-A48C-4DE3-8446-E4DC788C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8D98-BB81-4A10-86F7-25B5DA313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1DEF-BB04-41F0-815C-47B58BBED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A55B09-5D4C-4D85-9FAB-2B10578FB9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52400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7CA9A3D-9105-4668-96C0-CC5BB35963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71500" y="271657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39A3AC4-665E-4AD1-BDFE-EC20340B800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1500" y="390915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B8A50BA-66AB-4586-B04E-192ED10D5DA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1500" y="510172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38ABB3D-E21C-4F8E-BC4E-5F3F6630A8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35395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2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AF38802-2818-45F3-91CF-C00AC9EB57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59281" y="1515021"/>
            <a:ext cx="7020000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F686FF2E-6A5C-4CD7-9415-5AE0427F3D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9281" y="2710589"/>
            <a:ext cx="7020000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3D6963FD-4433-47E3-AE52-7DD7E1F01F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59281" y="3906157"/>
            <a:ext cx="7020000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D5F007C-BC1C-4EAF-A072-1D11035C24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59281" y="5101725"/>
            <a:ext cx="7020000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32734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dia en Pictogrammen/Illustraties 4 rijen 2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8505-A48C-4DE3-8446-E4DC788C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8D98-BB81-4A10-86F7-25B5DA313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21DEF-BB04-41F0-815C-47B58BBEDD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A55B09-5D4C-4D85-9FAB-2B10578FB9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52400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7CA9A3D-9105-4668-96C0-CC5BB35963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71500" y="271657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39A3AC4-665E-4AD1-BDFE-EC20340B800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1500" y="390915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B8A50BA-66AB-4586-B04E-192ED10D5DA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1500" y="510172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38ABB3D-E21C-4F8E-BC4E-5F3F6630A8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353956" y="0"/>
            <a:ext cx="2804400" cy="5114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2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AF38802-2818-45F3-91CF-C00AC9EB57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59281" y="1515021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F686FF2E-6A5C-4CD7-9415-5AE0427F3D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9281" y="2710589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3D6963FD-4433-47E3-AE52-7DD7E1F01F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59281" y="3906157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D5F007C-BC1C-4EAF-A072-1D11035C24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59281" y="5101725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56CADE67-3AB2-4433-8029-C3236FFD482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238497" y="152400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B4218AB1-7C2E-409A-96B9-55A4F7579DF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38497" y="271657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0D7F03CF-C94E-48C5-863B-4AFB8A48C57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38497" y="3909150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D9F29A13-0FC2-4FDD-A4EC-B5CC1E61CE9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38497" y="5101725"/>
            <a:ext cx="1008000" cy="1008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Pictogram of illustratie</a:t>
            </a:r>
            <a:endParaRPr lang="nl-NL" dirty="0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0F1B9063-6C08-48B0-B1F9-06C5CA456E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26278" y="1515021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A675ECE7-1D0B-4D36-B9DB-CC05C5909D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526278" y="2710589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972395A2-33F3-4EA9-84A7-3147A3F01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26278" y="3906157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D9755427-4D1A-476B-9536-E82ED30721D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526278" y="5101725"/>
            <a:ext cx="4094222" cy="1008000"/>
          </a:xfrm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rgbClr val="0078D2"/>
                </a:solidFill>
              </a:defRPr>
            </a:lvl1pPr>
            <a:lvl2pPr marL="0" indent="0">
              <a:lnSpc>
                <a:spcPct val="100000"/>
              </a:lnSpc>
              <a:buNone/>
              <a:defRPr sz="1400">
                <a:solidFill>
                  <a:srgbClr val="0078D2"/>
                </a:solidFill>
              </a:defRPr>
            </a:lvl2pPr>
            <a:lvl3pPr marL="179388" indent="-179388">
              <a:lnSpc>
                <a:spcPct val="100000"/>
              </a:lnSpc>
              <a:defRPr sz="1400">
                <a:solidFill>
                  <a:srgbClr val="0078D2"/>
                </a:solidFill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2425045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vullende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icture Placeholder 155">
            <a:extLst>
              <a:ext uri="{FF2B5EF4-FFF2-40B4-BE49-F238E27FC236}">
                <a16:creationId xmlns:a16="http://schemas.microsoft.com/office/drawing/2014/main" id="{A5F10479-2DE2-4C14-9EA3-A4207617EE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-600" y="5"/>
            <a:ext cx="12193200" cy="6857995"/>
          </a:xfrm>
          <a:custGeom>
            <a:avLst/>
            <a:gdLst>
              <a:gd name="connsiteX0" fmla="*/ 0 w 12193200"/>
              <a:gd name="connsiteY0" fmla="*/ 0 h 6857995"/>
              <a:gd name="connsiteX1" fmla="*/ 12193200 w 12193200"/>
              <a:gd name="connsiteY1" fmla="*/ 0 h 6857995"/>
              <a:gd name="connsiteX2" fmla="*/ 12193200 w 12193200"/>
              <a:gd name="connsiteY2" fmla="*/ 6857995 h 6857995"/>
              <a:gd name="connsiteX3" fmla="*/ 11620668 w 12193200"/>
              <a:gd name="connsiteY3" fmla="*/ 6857995 h 6857995"/>
              <a:gd name="connsiteX4" fmla="*/ 11620668 w 12193200"/>
              <a:gd name="connsiteY4" fmla="*/ 6285596 h 6857995"/>
              <a:gd name="connsiteX5" fmla="*/ 11048268 w 12193200"/>
              <a:gd name="connsiteY5" fmla="*/ 6285596 h 6857995"/>
              <a:gd name="connsiteX6" fmla="*/ 11048268 w 12193200"/>
              <a:gd name="connsiteY6" fmla="*/ 6857995 h 6857995"/>
              <a:gd name="connsiteX7" fmla="*/ 0 w 12193200"/>
              <a:gd name="connsiteY7" fmla="*/ 6857995 h 68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7995">
                <a:moveTo>
                  <a:pt x="0" y="0"/>
                </a:moveTo>
                <a:lnTo>
                  <a:pt x="12193200" y="0"/>
                </a:lnTo>
                <a:lnTo>
                  <a:pt x="12193200" y="6857995"/>
                </a:lnTo>
                <a:lnTo>
                  <a:pt x="11620668" y="6857995"/>
                </a:lnTo>
                <a:lnTo>
                  <a:pt x="11620668" y="6285596"/>
                </a:lnTo>
                <a:lnTo>
                  <a:pt x="11048268" y="6285596"/>
                </a:lnTo>
                <a:lnTo>
                  <a:pt x="11048268" y="6857995"/>
                </a:lnTo>
                <a:lnTo>
                  <a:pt x="0" y="6857995"/>
                </a:lnTo>
                <a:close/>
              </a:path>
            </a:pathLst>
          </a:custGeom>
          <a:noFill/>
        </p:spPr>
        <p:txBody>
          <a:bodyPr wrap="square" lIns="0" tIns="0" rIns="0" bIns="111600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sp>
        <p:nvSpPr>
          <p:cNvPr id="154" name="Content Placeholder 1">
            <a:extLst>
              <a:ext uri="{FF2B5EF4-FFF2-40B4-BE49-F238E27FC236}">
                <a16:creationId xmlns:a16="http://schemas.microsoft.com/office/drawing/2014/main" id="{A67C7230-BDB4-47B2-A8BE-6F4C4A5C5FB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164400" y="0"/>
            <a:ext cx="2804400" cy="51148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2"/>
              </a:rPr>
              <a:t>https://communicatieportaal.uwv.nl/modules/product/mediabank/default/?ItemId=3219</a:t>
            </a:r>
            <a:r>
              <a:rPr lang="nl-NL" sz="1100" b="0">
                <a:solidFill>
                  <a:schemeClr val="tx1"/>
                </a:solidFill>
              </a:rPr>
              <a:t>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</a:rPr>
              <a:t>en daar waar relevant naar de pictogrammen in de mediabank: </a:t>
            </a:r>
            <a:br>
              <a:rPr lang="nl-NL" sz="1100" b="0">
                <a:solidFill>
                  <a:schemeClr val="tx1"/>
                </a:solidFill>
              </a:rPr>
            </a:br>
            <a:br>
              <a:rPr lang="nl-NL" sz="1100" b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https://communicatieportaal.uwv.nl/modules/product/default/media/?ItemId=3217</a:t>
            </a: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D8D44-B1C0-46F3-B7C9-F0760561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46C33-11B5-4854-A73C-662F3EA7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130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vullen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2D2A29F-49A8-4BD1-9236-0BD7B933FC9D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C553E04-7609-45F2-9F24-E605BC02FEBA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272" name="Line 230">
                <a:extLst>
                  <a:ext uri="{FF2B5EF4-FFF2-40B4-BE49-F238E27FC236}">
                    <a16:creationId xmlns:a16="http://schemas.microsoft.com/office/drawing/2014/main" id="{76F33B9B-626E-4987-BFD4-DAA299DD9D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3" name="Line 232">
                <a:extLst>
                  <a:ext uri="{FF2B5EF4-FFF2-40B4-BE49-F238E27FC236}">
                    <a16:creationId xmlns:a16="http://schemas.microsoft.com/office/drawing/2014/main" id="{501EC2E0-59CE-4E32-B929-A733386ADF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4" name="Line 234">
                <a:extLst>
                  <a:ext uri="{FF2B5EF4-FFF2-40B4-BE49-F238E27FC236}">
                    <a16:creationId xmlns:a16="http://schemas.microsoft.com/office/drawing/2014/main" id="{7DC73A29-E969-45D7-9CA6-581FC4F243A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275" name="Line 236">
                <a:extLst>
                  <a:ext uri="{FF2B5EF4-FFF2-40B4-BE49-F238E27FC236}">
                    <a16:creationId xmlns:a16="http://schemas.microsoft.com/office/drawing/2014/main" id="{52E5AA95-BA52-4884-8410-A464B2C656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6" name="Line 238">
                <a:extLst>
                  <a:ext uri="{FF2B5EF4-FFF2-40B4-BE49-F238E27FC236}">
                    <a16:creationId xmlns:a16="http://schemas.microsoft.com/office/drawing/2014/main" id="{C7AD3791-48E5-48DC-AC5E-BFFB21F9175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7" name="Line 240">
                <a:extLst>
                  <a:ext uri="{FF2B5EF4-FFF2-40B4-BE49-F238E27FC236}">
                    <a16:creationId xmlns:a16="http://schemas.microsoft.com/office/drawing/2014/main" id="{01966582-81F8-4737-94A4-4013852590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8" name="Line 244">
                <a:extLst>
                  <a:ext uri="{FF2B5EF4-FFF2-40B4-BE49-F238E27FC236}">
                    <a16:creationId xmlns:a16="http://schemas.microsoft.com/office/drawing/2014/main" id="{781FFAC5-733F-432C-8F77-B7ABE7D7712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9" name="Line 246">
                <a:extLst>
                  <a:ext uri="{FF2B5EF4-FFF2-40B4-BE49-F238E27FC236}">
                    <a16:creationId xmlns:a16="http://schemas.microsoft.com/office/drawing/2014/main" id="{EFDEE58B-193A-40A3-8A64-BE1DB05910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0" name="Line 250">
                <a:extLst>
                  <a:ext uri="{FF2B5EF4-FFF2-40B4-BE49-F238E27FC236}">
                    <a16:creationId xmlns:a16="http://schemas.microsoft.com/office/drawing/2014/main" id="{E74EF81A-A1C0-4426-8C35-DBCBFCB345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1" name="Line 252">
                <a:extLst>
                  <a:ext uri="{FF2B5EF4-FFF2-40B4-BE49-F238E27FC236}">
                    <a16:creationId xmlns:a16="http://schemas.microsoft.com/office/drawing/2014/main" id="{0570C5A7-3269-47FF-B4F3-21A9A42A083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2" name="Line 254">
                <a:extLst>
                  <a:ext uri="{FF2B5EF4-FFF2-40B4-BE49-F238E27FC236}">
                    <a16:creationId xmlns:a16="http://schemas.microsoft.com/office/drawing/2014/main" id="{A97B557B-65A2-43F0-8DEA-227B08975B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3" name="Line 256">
                <a:extLst>
                  <a:ext uri="{FF2B5EF4-FFF2-40B4-BE49-F238E27FC236}">
                    <a16:creationId xmlns:a16="http://schemas.microsoft.com/office/drawing/2014/main" id="{DA7F0647-7BAF-4A81-B891-A74A230DA9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4" name="Line 258">
                <a:extLst>
                  <a:ext uri="{FF2B5EF4-FFF2-40B4-BE49-F238E27FC236}">
                    <a16:creationId xmlns:a16="http://schemas.microsoft.com/office/drawing/2014/main" id="{86C48C3F-BF82-452E-8D2D-49FFDBB936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5" name="Line 260">
                <a:extLst>
                  <a:ext uri="{FF2B5EF4-FFF2-40B4-BE49-F238E27FC236}">
                    <a16:creationId xmlns:a16="http://schemas.microsoft.com/office/drawing/2014/main" id="{C56B251E-559C-4956-9AE7-BBD28D1A3A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6" name="Line 262">
                <a:extLst>
                  <a:ext uri="{FF2B5EF4-FFF2-40B4-BE49-F238E27FC236}">
                    <a16:creationId xmlns:a16="http://schemas.microsoft.com/office/drawing/2014/main" id="{F9EC281A-6AE9-4D7A-AA75-BDF86328FF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7" name="Line 264">
                <a:extLst>
                  <a:ext uri="{FF2B5EF4-FFF2-40B4-BE49-F238E27FC236}">
                    <a16:creationId xmlns:a16="http://schemas.microsoft.com/office/drawing/2014/main" id="{A45DFCA2-3D84-4DC0-862E-FF78BE5BAE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8" name="Line 266">
                <a:extLst>
                  <a:ext uri="{FF2B5EF4-FFF2-40B4-BE49-F238E27FC236}">
                    <a16:creationId xmlns:a16="http://schemas.microsoft.com/office/drawing/2014/main" id="{63648940-F1BA-4CDB-8E34-3016056BEF4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9" name="Line 268">
                <a:extLst>
                  <a:ext uri="{FF2B5EF4-FFF2-40B4-BE49-F238E27FC236}">
                    <a16:creationId xmlns:a16="http://schemas.microsoft.com/office/drawing/2014/main" id="{F9D4DB0E-F96D-449C-B033-9AF00582ED3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0" name="Line 270">
                <a:extLst>
                  <a:ext uri="{FF2B5EF4-FFF2-40B4-BE49-F238E27FC236}">
                    <a16:creationId xmlns:a16="http://schemas.microsoft.com/office/drawing/2014/main" id="{E4ED1B3D-195B-4C7F-9BEF-9A738125F87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1" name="Line 272">
                <a:extLst>
                  <a:ext uri="{FF2B5EF4-FFF2-40B4-BE49-F238E27FC236}">
                    <a16:creationId xmlns:a16="http://schemas.microsoft.com/office/drawing/2014/main" id="{EBADD4B6-A166-4235-8E6C-2F28214E389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2" name="Line 274">
                <a:extLst>
                  <a:ext uri="{FF2B5EF4-FFF2-40B4-BE49-F238E27FC236}">
                    <a16:creationId xmlns:a16="http://schemas.microsoft.com/office/drawing/2014/main" id="{49F1DDF9-89D8-4FAB-99EE-8C9E72D0C72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3" name="Line 276">
                <a:extLst>
                  <a:ext uri="{FF2B5EF4-FFF2-40B4-BE49-F238E27FC236}">
                    <a16:creationId xmlns:a16="http://schemas.microsoft.com/office/drawing/2014/main" id="{BAB83854-8D60-44FB-8146-35D9E98D97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4" name="Line 278">
                <a:extLst>
                  <a:ext uri="{FF2B5EF4-FFF2-40B4-BE49-F238E27FC236}">
                    <a16:creationId xmlns:a16="http://schemas.microsoft.com/office/drawing/2014/main" id="{888824B5-92A9-4406-9E41-994B5A2C74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5" name="Line 256">
                <a:extLst>
                  <a:ext uri="{FF2B5EF4-FFF2-40B4-BE49-F238E27FC236}">
                    <a16:creationId xmlns:a16="http://schemas.microsoft.com/office/drawing/2014/main" id="{98427381-8957-4C6C-A1C9-3DA6CD56A1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6" name="Line 234">
                <a:extLst>
                  <a:ext uri="{FF2B5EF4-FFF2-40B4-BE49-F238E27FC236}">
                    <a16:creationId xmlns:a16="http://schemas.microsoft.com/office/drawing/2014/main" id="{D16F6223-1B2F-4A16-A242-D3359BFB4A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3B08EB7-CDA8-4B8B-A8C9-AB24C7AA0CB9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228" name="Line 146">
                <a:extLst>
                  <a:ext uri="{FF2B5EF4-FFF2-40B4-BE49-F238E27FC236}">
                    <a16:creationId xmlns:a16="http://schemas.microsoft.com/office/drawing/2014/main" id="{C6C544B6-6722-4A8E-820C-DBD7250F51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9" name="Line 148">
                <a:extLst>
                  <a:ext uri="{FF2B5EF4-FFF2-40B4-BE49-F238E27FC236}">
                    <a16:creationId xmlns:a16="http://schemas.microsoft.com/office/drawing/2014/main" id="{4C5E3ABA-2B3D-44D7-8D4B-AD369018049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0" name="Line 150">
                <a:extLst>
                  <a:ext uri="{FF2B5EF4-FFF2-40B4-BE49-F238E27FC236}">
                    <a16:creationId xmlns:a16="http://schemas.microsoft.com/office/drawing/2014/main" id="{D0E8478E-036D-46F6-BB90-7CC3F6B737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1" name="Line 152">
                <a:extLst>
                  <a:ext uri="{FF2B5EF4-FFF2-40B4-BE49-F238E27FC236}">
                    <a16:creationId xmlns:a16="http://schemas.microsoft.com/office/drawing/2014/main" id="{1B9D419D-AC4A-4048-853C-4764EDB15A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2" name="Line 154">
                <a:extLst>
                  <a:ext uri="{FF2B5EF4-FFF2-40B4-BE49-F238E27FC236}">
                    <a16:creationId xmlns:a16="http://schemas.microsoft.com/office/drawing/2014/main" id="{6AFAC7F8-FFE5-40CD-AD62-CB5373A01AC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3" name="Line 156">
                <a:extLst>
                  <a:ext uri="{FF2B5EF4-FFF2-40B4-BE49-F238E27FC236}">
                    <a16:creationId xmlns:a16="http://schemas.microsoft.com/office/drawing/2014/main" id="{6F4C541B-9B6D-41E9-925E-D827BB906D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4" name="Line 158">
                <a:extLst>
                  <a:ext uri="{FF2B5EF4-FFF2-40B4-BE49-F238E27FC236}">
                    <a16:creationId xmlns:a16="http://schemas.microsoft.com/office/drawing/2014/main" id="{996C67BE-C0CB-4461-8175-C275ED762C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5" name="Line 160">
                <a:extLst>
                  <a:ext uri="{FF2B5EF4-FFF2-40B4-BE49-F238E27FC236}">
                    <a16:creationId xmlns:a16="http://schemas.microsoft.com/office/drawing/2014/main" id="{DAB1B0DD-128B-4C47-B954-41583D9D8EE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6" name="Line 162">
                <a:extLst>
                  <a:ext uri="{FF2B5EF4-FFF2-40B4-BE49-F238E27FC236}">
                    <a16:creationId xmlns:a16="http://schemas.microsoft.com/office/drawing/2014/main" id="{0ECA7F80-BD69-48C1-AE42-AA5978E641D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7" name="Line 164">
                <a:extLst>
                  <a:ext uri="{FF2B5EF4-FFF2-40B4-BE49-F238E27FC236}">
                    <a16:creationId xmlns:a16="http://schemas.microsoft.com/office/drawing/2014/main" id="{FE08E5FD-547C-46FC-80CD-B71ACFB05D0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8" name="Line 166">
                <a:extLst>
                  <a:ext uri="{FF2B5EF4-FFF2-40B4-BE49-F238E27FC236}">
                    <a16:creationId xmlns:a16="http://schemas.microsoft.com/office/drawing/2014/main" id="{A6177A19-0AB1-4925-9043-96D8571CD2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9" name="Line 168">
                <a:extLst>
                  <a:ext uri="{FF2B5EF4-FFF2-40B4-BE49-F238E27FC236}">
                    <a16:creationId xmlns:a16="http://schemas.microsoft.com/office/drawing/2014/main" id="{8E288D61-8AF6-4356-82EB-08CA511F10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0" name="Line 170">
                <a:extLst>
                  <a:ext uri="{FF2B5EF4-FFF2-40B4-BE49-F238E27FC236}">
                    <a16:creationId xmlns:a16="http://schemas.microsoft.com/office/drawing/2014/main" id="{C54A2329-E00F-406E-95DE-2C6A35093AD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1" name="Line 172">
                <a:extLst>
                  <a:ext uri="{FF2B5EF4-FFF2-40B4-BE49-F238E27FC236}">
                    <a16:creationId xmlns:a16="http://schemas.microsoft.com/office/drawing/2014/main" id="{7015FDD3-FBC7-4C18-8FFF-2316FAAC25C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2" name="Line 174">
                <a:extLst>
                  <a:ext uri="{FF2B5EF4-FFF2-40B4-BE49-F238E27FC236}">
                    <a16:creationId xmlns:a16="http://schemas.microsoft.com/office/drawing/2014/main" id="{02E0E0B5-0F96-44C6-AF16-5BA9306A7B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3" name="Line 176">
                <a:extLst>
                  <a:ext uri="{FF2B5EF4-FFF2-40B4-BE49-F238E27FC236}">
                    <a16:creationId xmlns:a16="http://schemas.microsoft.com/office/drawing/2014/main" id="{8EFA9D2D-3F4A-4234-A193-979BE9C52EE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4" name="Line 178">
                <a:extLst>
                  <a:ext uri="{FF2B5EF4-FFF2-40B4-BE49-F238E27FC236}">
                    <a16:creationId xmlns:a16="http://schemas.microsoft.com/office/drawing/2014/main" id="{00DA7E40-B33F-4709-8791-72E56D461E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5" name="Line 180">
                <a:extLst>
                  <a:ext uri="{FF2B5EF4-FFF2-40B4-BE49-F238E27FC236}">
                    <a16:creationId xmlns:a16="http://schemas.microsoft.com/office/drawing/2014/main" id="{EBEAED16-0809-45A3-90D2-F1970C4293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6" name="Line 182">
                <a:extLst>
                  <a:ext uri="{FF2B5EF4-FFF2-40B4-BE49-F238E27FC236}">
                    <a16:creationId xmlns:a16="http://schemas.microsoft.com/office/drawing/2014/main" id="{DD1AAED3-BED2-449B-A3BF-9F153F0CCC3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7" name="Line 184">
                <a:extLst>
                  <a:ext uri="{FF2B5EF4-FFF2-40B4-BE49-F238E27FC236}">
                    <a16:creationId xmlns:a16="http://schemas.microsoft.com/office/drawing/2014/main" id="{AA8B503E-BFE4-4D80-BC11-B3C6A82CDC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8" name="Line 186">
                <a:extLst>
                  <a:ext uri="{FF2B5EF4-FFF2-40B4-BE49-F238E27FC236}">
                    <a16:creationId xmlns:a16="http://schemas.microsoft.com/office/drawing/2014/main" id="{880150B3-7AF0-4DB6-8C78-589AF77E94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9" name="Line 188">
                <a:extLst>
                  <a:ext uri="{FF2B5EF4-FFF2-40B4-BE49-F238E27FC236}">
                    <a16:creationId xmlns:a16="http://schemas.microsoft.com/office/drawing/2014/main" id="{54F7E8F5-3A82-4553-8D4E-720198CB7B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0" name="Line 190">
                <a:extLst>
                  <a:ext uri="{FF2B5EF4-FFF2-40B4-BE49-F238E27FC236}">
                    <a16:creationId xmlns:a16="http://schemas.microsoft.com/office/drawing/2014/main" id="{126A3E81-0592-4374-B0AE-CD272079B1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1" name="Line 192">
                <a:extLst>
                  <a:ext uri="{FF2B5EF4-FFF2-40B4-BE49-F238E27FC236}">
                    <a16:creationId xmlns:a16="http://schemas.microsoft.com/office/drawing/2014/main" id="{37CCAF23-EFED-4CBF-A141-AA43053F4F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2" name="Line 194">
                <a:extLst>
                  <a:ext uri="{FF2B5EF4-FFF2-40B4-BE49-F238E27FC236}">
                    <a16:creationId xmlns:a16="http://schemas.microsoft.com/office/drawing/2014/main" id="{E9C1C967-4856-4B55-90B9-0824A45E1B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3" name="Line 196">
                <a:extLst>
                  <a:ext uri="{FF2B5EF4-FFF2-40B4-BE49-F238E27FC236}">
                    <a16:creationId xmlns:a16="http://schemas.microsoft.com/office/drawing/2014/main" id="{B5E4FE39-AA57-4DB9-8677-FBC8BBFB6CE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4" name="Line 198">
                <a:extLst>
                  <a:ext uri="{FF2B5EF4-FFF2-40B4-BE49-F238E27FC236}">
                    <a16:creationId xmlns:a16="http://schemas.microsoft.com/office/drawing/2014/main" id="{F643C4B8-5ACE-4A98-BF95-FF3C877D31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5" name="Line 200">
                <a:extLst>
                  <a:ext uri="{FF2B5EF4-FFF2-40B4-BE49-F238E27FC236}">
                    <a16:creationId xmlns:a16="http://schemas.microsoft.com/office/drawing/2014/main" id="{70BAFF25-E951-447E-9B63-6186546756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6" name="Line 202">
                <a:extLst>
                  <a:ext uri="{FF2B5EF4-FFF2-40B4-BE49-F238E27FC236}">
                    <a16:creationId xmlns:a16="http://schemas.microsoft.com/office/drawing/2014/main" id="{C05BAC9D-2278-457C-8866-C6D0DA6748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7" name="Line 204">
                <a:extLst>
                  <a:ext uri="{FF2B5EF4-FFF2-40B4-BE49-F238E27FC236}">
                    <a16:creationId xmlns:a16="http://schemas.microsoft.com/office/drawing/2014/main" id="{9F2B51D3-2C58-4F15-ACC5-4BD4912CAA1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8" name="Line 206">
                <a:extLst>
                  <a:ext uri="{FF2B5EF4-FFF2-40B4-BE49-F238E27FC236}">
                    <a16:creationId xmlns:a16="http://schemas.microsoft.com/office/drawing/2014/main" id="{30F4B8A3-624C-4DF2-B2D4-C921235832C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9" name="Line 208">
                <a:extLst>
                  <a:ext uri="{FF2B5EF4-FFF2-40B4-BE49-F238E27FC236}">
                    <a16:creationId xmlns:a16="http://schemas.microsoft.com/office/drawing/2014/main" id="{5DB7BE84-4AC5-4E26-8D35-0A55AE9CCEA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0" name="Line 210">
                <a:extLst>
                  <a:ext uri="{FF2B5EF4-FFF2-40B4-BE49-F238E27FC236}">
                    <a16:creationId xmlns:a16="http://schemas.microsoft.com/office/drawing/2014/main" id="{AE8CEA45-DF34-46E6-B4BA-139D211AAEE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1" name="Line 212">
                <a:extLst>
                  <a:ext uri="{FF2B5EF4-FFF2-40B4-BE49-F238E27FC236}">
                    <a16:creationId xmlns:a16="http://schemas.microsoft.com/office/drawing/2014/main" id="{122A9BD8-AFB3-4D02-83E3-CB2B407EB21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2" name="Line 214">
                <a:extLst>
                  <a:ext uri="{FF2B5EF4-FFF2-40B4-BE49-F238E27FC236}">
                    <a16:creationId xmlns:a16="http://schemas.microsoft.com/office/drawing/2014/main" id="{AC843ED1-AC5F-450C-8F2B-5D304736329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3" name="Line 216">
                <a:extLst>
                  <a:ext uri="{FF2B5EF4-FFF2-40B4-BE49-F238E27FC236}">
                    <a16:creationId xmlns:a16="http://schemas.microsoft.com/office/drawing/2014/main" id="{B189D3AA-0EC9-4C0B-8C52-2CC238B0FF8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4" name="Line 218">
                <a:extLst>
                  <a:ext uri="{FF2B5EF4-FFF2-40B4-BE49-F238E27FC236}">
                    <a16:creationId xmlns:a16="http://schemas.microsoft.com/office/drawing/2014/main" id="{8FD9D0B5-9431-4E8C-AE25-82B6C7C8C4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5" name="Line 220">
                <a:extLst>
                  <a:ext uri="{FF2B5EF4-FFF2-40B4-BE49-F238E27FC236}">
                    <a16:creationId xmlns:a16="http://schemas.microsoft.com/office/drawing/2014/main" id="{66E7B360-A5C3-4491-8604-E3A88E696C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6" name="Line 222">
                <a:extLst>
                  <a:ext uri="{FF2B5EF4-FFF2-40B4-BE49-F238E27FC236}">
                    <a16:creationId xmlns:a16="http://schemas.microsoft.com/office/drawing/2014/main" id="{CF82C948-33D0-4FF4-BAA3-F548FEECE6E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7" name="Line 224">
                <a:extLst>
                  <a:ext uri="{FF2B5EF4-FFF2-40B4-BE49-F238E27FC236}">
                    <a16:creationId xmlns:a16="http://schemas.microsoft.com/office/drawing/2014/main" id="{A3EC6EC3-C394-4A72-9422-E14CB84B91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8" name="Line 226">
                <a:extLst>
                  <a:ext uri="{FF2B5EF4-FFF2-40B4-BE49-F238E27FC236}">
                    <a16:creationId xmlns:a16="http://schemas.microsoft.com/office/drawing/2014/main" id="{ED8A8C64-9689-403B-87D5-6CB55AD2F1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9" name="Line 228">
                <a:extLst>
                  <a:ext uri="{FF2B5EF4-FFF2-40B4-BE49-F238E27FC236}">
                    <a16:creationId xmlns:a16="http://schemas.microsoft.com/office/drawing/2014/main" id="{0F4C58AD-2402-4CC2-A791-2C555A7EAFD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0" name="Line 146">
                <a:extLst>
                  <a:ext uri="{FF2B5EF4-FFF2-40B4-BE49-F238E27FC236}">
                    <a16:creationId xmlns:a16="http://schemas.microsoft.com/office/drawing/2014/main" id="{7DA71E31-2782-42CB-AB32-48F2C9D9422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1" name="Line 204">
                <a:extLst>
                  <a:ext uri="{FF2B5EF4-FFF2-40B4-BE49-F238E27FC236}">
                    <a16:creationId xmlns:a16="http://schemas.microsoft.com/office/drawing/2014/main" id="{D0657184-554B-489F-97D5-76A2B7B682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F6EB885-E29D-45A3-9BB4-5716E432C5D1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184" name="Line 146">
                <a:extLst>
                  <a:ext uri="{FF2B5EF4-FFF2-40B4-BE49-F238E27FC236}">
                    <a16:creationId xmlns:a16="http://schemas.microsoft.com/office/drawing/2014/main" id="{DD7F6DD9-5592-476A-80DE-3429E1F49AA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5" name="Line 148">
                <a:extLst>
                  <a:ext uri="{FF2B5EF4-FFF2-40B4-BE49-F238E27FC236}">
                    <a16:creationId xmlns:a16="http://schemas.microsoft.com/office/drawing/2014/main" id="{E7E86FFD-C1F7-4E77-A4D7-F08E7FCE365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6" name="Line 150">
                <a:extLst>
                  <a:ext uri="{FF2B5EF4-FFF2-40B4-BE49-F238E27FC236}">
                    <a16:creationId xmlns:a16="http://schemas.microsoft.com/office/drawing/2014/main" id="{46DE9C71-BA0B-47EC-89FC-C90B893BE0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7" name="Line 152">
                <a:extLst>
                  <a:ext uri="{FF2B5EF4-FFF2-40B4-BE49-F238E27FC236}">
                    <a16:creationId xmlns:a16="http://schemas.microsoft.com/office/drawing/2014/main" id="{4354BEDB-26D6-43D0-B10C-AD616A8408A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8" name="Line 154">
                <a:extLst>
                  <a:ext uri="{FF2B5EF4-FFF2-40B4-BE49-F238E27FC236}">
                    <a16:creationId xmlns:a16="http://schemas.microsoft.com/office/drawing/2014/main" id="{E1E29F35-5615-4B01-AF6A-A3E02ACEBB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9" name="Line 156">
                <a:extLst>
                  <a:ext uri="{FF2B5EF4-FFF2-40B4-BE49-F238E27FC236}">
                    <a16:creationId xmlns:a16="http://schemas.microsoft.com/office/drawing/2014/main" id="{5657F83A-9D58-4613-A102-196A4516745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0" name="Line 158">
                <a:extLst>
                  <a:ext uri="{FF2B5EF4-FFF2-40B4-BE49-F238E27FC236}">
                    <a16:creationId xmlns:a16="http://schemas.microsoft.com/office/drawing/2014/main" id="{05CB7B25-EBA6-44EB-8CF2-D8AA449A0A2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1" name="Line 160">
                <a:extLst>
                  <a:ext uri="{FF2B5EF4-FFF2-40B4-BE49-F238E27FC236}">
                    <a16:creationId xmlns:a16="http://schemas.microsoft.com/office/drawing/2014/main" id="{60FA6D0E-C9CC-4CE9-99DF-59456DF2F82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2" name="Line 162">
                <a:extLst>
                  <a:ext uri="{FF2B5EF4-FFF2-40B4-BE49-F238E27FC236}">
                    <a16:creationId xmlns:a16="http://schemas.microsoft.com/office/drawing/2014/main" id="{9A5000F4-E6C5-4EBD-A813-9E0E80AFF6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3" name="Line 164">
                <a:extLst>
                  <a:ext uri="{FF2B5EF4-FFF2-40B4-BE49-F238E27FC236}">
                    <a16:creationId xmlns:a16="http://schemas.microsoft.com/office/drawing/2014/main" id="{60F45262-4F3B-4B74-A2A5-1CEA0DE386D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4" name="Line 166">
                <a:extLst>
                  <a:ext uri="{FF2B5EF4-FFF2-40B4-BE49-F238E27FC236}">
                    <a16:creationId xmlns:a16="http://schemas.microsoft.com/office/drawing/2014/main" id="{2B8CEE99-D5CB-4B37-ACC2-3F44B8A53D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5" name="Line 168">
                <a:extLst>
                  <a:ext uri="{FF2B5EF4-FFF2-40B4-BE49-F238E27FC236}">
                    <a16:creationId xmlns:a16="http://schemas.microsoft.com/office/drawing/2014/main" id="{277C2010-FDCE-406B-8387-C6F3D88E0D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6" name="Line 170">
                <a:extLst>
                  <a:ext uri="{FF2B5EF4-FFF2-40B4-BE49-F238E27FC236}">
                    <a16:creationId xmlns:a16="http://schemas.microsoft.com/office/drawing/2014/main" id="{89E024B1-C730-4526-BF2C-FF6E1CDFD0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7" name="Line 172">
                <a:extLst>
                  <a:ext uri="{FF2B5EF4-FFF2-40B4-BE49-F238E27FC236}">
                    <a16:creationId xmlns:a16="http://schemas.microsoft.com/office/drawing/2014/main" id="{D1D3F1EF-F7C9-48F7-9430-1E80B90D66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8" name="Line 174">
                <a:extLst>
                  <a:ext uri="{FF2B5EF4-FFF2-40B4-BE49-F238E27FC236}">
                    <a16:creationId xmlns:a16="http://schemas.microsoft.com/office/drawing/2014/main" id="{ED9E35A4-1152-410C-908D-2523DDCF61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9" name="Line 176">
                <a:extLst>
                  <a:ext uri="{FF2B5EF4-FFF2-40B4-BE49-F238E27FC236}">
                    <a16:creationId xmlns:a16="http://schemas.microsoft.com/office/drawing/2014/main" id="{49045BC8-9948-4048-A5E2-DAE78E1C3E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0" name="Line 178">
                <a:extLst>
                  <a:ext uri="{FF2B5EF4-FFF2-40B4-BE49-F238E27FC236}">
                    <a16:creationId xmlns:a16="http://schemas.microsoft.com/office/drawing/2014/main" id="{26E5DA0C-FB44-4E66-A2D5-CD0C773CD7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1" name="Line 180">
                <a:extLst>
                  <a:ext uri="{FF2B5EF4-FFF2-40B4-BE49-F238E27FC236}">
                    <a16:creationId xmlns:a16="http://schemas.microsoft.com/office/drawing/2014/main" id="{17332DD8-D6EA-4015-8D1E-DAB0ABE6003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2" name="Line 182">
                <a:extLst>
                  <a:ext uri="{FF2B5EF4-FFF2-40B4-BE49-F238E27FC236}">
                    <a16:creationId xmlns:a16="http://schemas.microsoft.com/office/drawing/2014/main" id="{1BAB0609-EEC2-4A39-BF12-754E28D07D5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3" name="Line 184">
                <a:extLst>
                  <a:ext uri="{FF2B5EF4-FFF2-40B4-BE49-F238E27FC236}">
                    <a16:creationId xmlns:a16="http://schemas.microsoft.com/office/drawing/2014/main" id="{59A3E7A3-B70E-43C2-A53A-FFBBA904332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4" name="Line 186">
                <a:extLst>
                  <a:ext uri="{FF2B5EF4-FFF2-40B4-BE49-F238E27FC236}">
                    <a16:creationId xmlns:a16="http://schemas.microsoft.com/office/drawing/2014/main" id="{5FF0AE7D-9AF2-48F0-9867-9C80D092BE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5" name="Line 188">
                <a:extLst>
                  <a:ext uri="{FF2B5EF4-FFF2-40B4-BE49-F238E27FC236}">
                    <a16:creationId xmlns:a16="http://schemas.microsoft.com/office/drawing/2014/main" id="{C7205EAE-6F27-4FB5-90B2-3F12E980AE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6" name="Line 190">
                <a:extLst>
                  <a:ext uri="{FF2B5EF4-FFF2-40B4-BE49-F238E27FC236}">
                    <a16:creationId xmlns:a16="http://schemas.microsoft.com/office/drawing/2014/main" id="{B7AB61AD-FC3C-4302-A70F-8340066BC9A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7" name="Line 192">
                <a:extLst>
                  <a:ext uri="{FF2B5EF4-FFF2-40B4-BE49-F238E27FC236}">
                    <a16:creationId xmlns:a16="http://schemas.microsoft.com/office/drawing/2014/main" id="{974F6CAC-0130-4167-948F-051630A4FF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8" name="Line 194">
                <a:extLst>
                  <a:ext uri="{FF2B5EF4-FFF2-40B4-BE49-F238E27FC236}">
                    <a16:creationId xmlns:a16="http://schemas.microsoft.com/office/drawing/2014/main" id="{0EAADCB1-D286-4995-8F76-0799F71C84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9" name="Line 196">
                <a:extLst>
                  <a:ext uri="{FF2B5EF4-FFF2-40B4-BE49-F238E27FC236}">
                    <a16:creationId xmlns:a16="http://schemas.microsoft.com/office/drawing/2014/main" id="{C507D958-54DE-4A29-BF24-D2BA6EC112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0" name="Line 198">
                <a:extLst>
                  <a:ext uri="{FF2B5EF4-FFF2-40B4-BE49-F238E27FC236}">
                    <a16:creationId xmlns:a16="http://schemas.microsoft.com/office/drawing/2014/main" id="{682F8E96-62CF-481D-A7D4-66617C525D7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1" name="Line 200">
                <a:extLst>
                  <a:ext uri="{FF2B5EF4-FFF2-40B4-BE49-F238E27FC236}">
                    <a16:creationId xmlns:a16="http://schemas.microsoft.com/office/drawing/2014/main" id="{9592E3E5-D878-4982-B460-026EEFE93F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2" name="Line 202">
                <a:extLst>
                  <a:ext uri="{FF2B5EF4-FFF2-40B4-BE49-F238E27FC236}">
                    <a16:creationId xmlns:a16="http://schemas.microsoft.com/office/drawing/2014/main" id="{DED1B723-EDF4-42C4-A856-5C728D823C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3" name="Line 204">
                <a:extLst>
                  <a:ext uri="{FF2B5EF4-FFF2-40B4-BE49-F238E27FC236}">
                    <a16:creationId xmlns:a16="http://schemas.microsoft.com/office/drawing/2014/main" id="{142E2422-AC70-488D-8DB1-6FF557A2BD6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4" name="Line 206">
                <a:extLst>
                  <a:ext uri="{FF2B5EF4-FFF2-40B4-BE49-F238E27FC236}">
                    <a16:creationId xmlns:a16="http://schemas.microsoft.com/office/drawing/2014/main" id="{375DF617-A0C6-484F-868F-B8C17E0407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5" name="Line 208">
                <a:extLst>
                  <a:ext uri="{FF2B5EF4-FFF2-40B4-BE49-F238E27FC236}">
                    <a16:creationId xmlns:a16="http://schemas.microsoft.com/office/drawing/2014/main" id="{887C4861-694F-4931-93AE-8C04D28146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6" name="Line 210">
                <a:extLst>
                  <a:ext uri="{FF2B5EF4-FFF2-40B4-BE49-F238E27FC236}">
                    <a16:creationId xmlns:a16="http://schemas.microsoft.com/office/drawing/2014/main" id="{AC4724F4-6D01-4294-9895-394B250D81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7" name="Line 212">
                <a:extLst>
                  <a:ext uri="{FF2B5EF4-FFF2-40B4-BE49-F238E27FC236}">
                    <a16:creationId xmlns:a16="http://schemas.microsoft.com/office/drawing/2014/main" id="{0DF5F74F-3A04-4C4F-A54A-429EA5A38D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8" name="Line 214">
                <a:extLst>
                  <a:ext uri="{FF2B5EF4-FFF2-40B4-BE49-F238E27FC236}">
                    <a16:creationId xmlns:a16="http://schemas.microsoft.com/office/drawing/2014/main" id="{95944D8F-1A4F-47AD-9DFA-85B28058302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9" name="Line 216">
                <a:extLst>
                  <a:ext uri="{FF2B5EF4-FFF2-40B4-BE49-F238E27FC236}">
                    <a16:creationId xmlns:a16="http://schemas.microsoft.com/office/drawing/2014/main" id="{8AA5DBA1-8D3A-414C-8E6D-6E0A233081B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0" name="Line 218">
                <a:extLst>
                  <a:ext uri="{FF2B5EF4-FFF2-40B4-BE49-F238E27FC236}">
                    <a16:creationId xmlns:a16="http://schemas.microsoft.com/office/drawing/2014/main" id="{30B720C5-C133-4905-95EC-C30C231E86C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1" name="Line 220">
                <a:extLst>
                  <a:ext uri="{FF2B5EF4-FFF2-40B4-BE49-F238E27FC236}">
                    <a16:creationId xmlns:a16="http://schemas.microsoft.com/office/drawing/2014/main" id="{641F37C7-0EB2-425E-8596-D80015FA509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2" name="Line 222">
                <a:extLst>
                  <a:ext uri="{FF2B5EF4-FFF2-40B4-BE49-F238E27FC236}">
                    <a16:creationId xmlns:a16="http://schemas.microsoft.com/office/drawing/2014/main" id="{A4DE289D-F7A5-4C30-819C-066BFD4CEC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3" name="Line 224">
                <a:extLst>
                  <a:ext uri="{FF2B5EF4-FFF2-40B4-BE49-F238E27FC236}">
                    <a16:creationId xmlns:a16="http://schemas.microsoft.com/office/drawing/2014/main" id="{06F636CE-75C3-4289-908F-3C87A267FF9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4" name="Line 226">
                <a:extLst>
                  <a:ext uri="{FF2B5EF4-FFF2-40B4-BE49-F238E27FC236}">
                    <a16:creationId xmlns:a16="http://schemas.microsoft.com/office/drawing/2014/main" id="{30D1A007-3BF0-4BD7-8BF0-603F964F97A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5" name="Line 228">
                <a:extLst>
                  <a:ext uri="{FF2B5EF4-FFF2-40B4-BE49-F238E27FC236}">
                    <a16:creationId xmlns:a16="http://schemas.microsoft.com/office/drawing/2014/main" id="{362EB1E9-737F-4864-8E7A-4AC945B158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6" name="Line 146">
                <a:extLst>
                  <a:ext uri="{FF2B5EF4-FFF2-40B4-BE49-F238E27FC236}">
                    <a16:creationId xmlns:a16="http://schemas.microsoft.com/office/drawing/2014/main" id="{1341364D-4A6D-461B-831A-A984AFAC1A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7" name="Line 204">
                <a:extLst>
                  <a:ext uri="{FF2B5EF4-FFF2-40B4-BE49-F238E27FC236}">
                    <a16:creationId xmlns:a16="http://schemas.microsoft.com/office/drawing/2014/main" id="{6F567D66-D037-4D88-B0A8-F5698B9FE84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54DB86F-657A-413C-8E89-98C497BB821D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59" name="Line 230">
                <a:extLst>
                  <a:ext uri="{FF2B5EF4-FFF2-40B4-BE49-F238E27FC236}">
                    <a16:creationId xmlns:a16="http://schemas.microsoft.com/office/drawing/2014/main" id="{B9639FEC-EB93-4009-AE55-161DD0E176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0" name="Line 232">
                <a:extLst>
                  <a:ext uri="{FF2B5EF4-FFF2-40B4-BE49-F238E27FC236}">
                    <a16:creationId xmlns:a16="http://schemas.microsoft.com/office/drawing/2014/main" id="{5AB18DB6-F91D-4686-A598-1AA26E6B34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1" name="Line 234">
                <a:extLst>
                  <a:ext uri="{FF2B5EF4-FFF2-40B4-BE49-F238E27FC236}">
                    <a16:creationId xmlns:a16="http://schemas.microsoft.com/office/drawing/2014/main" id="{637DA586-E408-4659-B5C2-BDA3CD04632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62" name="Line 236">
                <a:extLst>
                  <a:ext uri="{FF2B5EF4-FFF2-40B4-BE49-F238E27FC236}">
                    <a16:creationId xmlns:a16="http://schemas.microsoft.com/office/drawing/2014/main" id="{F71F0802-70D7-440C-B8DA-A79554D9972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3" name="Line 238">
                <a:extLst>
                  <a:ext uri="{FF2B5EF4-FFF2-40B4-BE49-F238E27FC236}">
                    <a16:creationId xmlns:a16="http://schemas.microsoft.com/office/drawing/2014/main" id="{CC2DC9F7-791A-48CC-A418-86E77C963D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4" name="Line 240">
                <a:extLst>
                  <a:ext uri="{FF2B5EF4-FFF2-40B4-BE49-F238E27FC236}">
                    <a16:creationId xmlns:a16="http://schemas.microsoft.com/office/drawing/2014/main" id="{60D2E34F-0FC3-4FA8-B887-F6DAE07D57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5" name="Line 244">
                <a:extLst>
                  <a:ext uri="{FF2B5EF4-FFF2-40B4-BE49-F238E27FC236}">
                    <a16:creationId xmlns:a16="http://schemas.microsoft.com/office/drawing/2014/main" id="{54681161-A75E-4547-83CF-A1018A57E00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6" name="Line 246">
                <a:extLst>
                  <a:ext uri="{FF2B5EF4-FFF2-40B4-BE49-F238E27FC236}">
                    <a16:creationId xmlns:a16="http://schemas.microsoft.com/office/drawing/2014/main" id="{336812D1-81FD-4FE8-96A2-19D098126DB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7" name="Line 250">
                <a:extLst>
                  <a:ext uri="{FF2B5EF4-FFF2-40B4-BE49-F238E27FC236}">
                    <a16:creationId xmlns:a16="http://schemas.microsoft.com/office/drawing/2014/main" id="{D6C48AF6-1918-48CC-A33E-851B07D225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8" name="Line 252">
                <a:extLst>
                  <a:ext uri="{FF2B5EF4-FFF2-40B4-BE49-F238E27FC236}">
                    <a16:creationId xmlns:a16="http://schemas.microsoft.com/office/drawing/2014/main" id="{805DE77E-E34C-4808-871B-A085848234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9" name="Line 254">
                <a:extLst>
                  <a:ext uri="{FF2B5EF4-FFF2-40B4-BE49-F238E27FC236}">
                    <a16:creationId xmlns:a16="http://schemas.microsoft.com/office/drawing/2014/main" id="{E7E258FA-076E-42F7-BF18-9089B3CFED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0" name="Line 256">
                <a:extLst>
                  <a:ext uri="{FF2B5EF4-FFF2-40B4-BE49-F238E27FC236}">
                    <a16:creationId xmlns:a16="http://schemas.microsoft.com/office/drawing/2014/main" id="{92CC6EDB-244B-4D2F-84BC-1E32016451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1" name="Line 258">
                <a:extLst>
                  <a:ext uri="{FF2B5EF4-FFF2-40B4-BE49-F238E27FC236}">
                    <a16:creationId xmlns:a16="http://schemas.microsoft.com/office/drawing/2014/main" id="{0AE1BEB8-D645-4DC8-94AC-03652222953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2" name="Line 260">
                <a:extLst>
                  <a:ext uri="{FF2B5EF4-FFF2-40B4-BE49-F238E27FC236}">
                    <a16:creationId xmlns:a16="http://schemas.microsoft.com/office/drawing/2014/main" id="{092B9DD0-C5E1-4553-9DAB-F3F4062887A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3" name="Line 262">
                <a:extLst>
                  <a:ext uri="{FF2B5EF4-FFF2-40B4-BE49-F238E27FC236}">
                    <a16:creationId xmlns:a16="http://schemas.microsoft.com/office/drawing/2014/main" id="{3CBF53EE-12C7-4F79-99FC-A57A058A6E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4" name="Line 264">
                <a:extLst>
                  <a:ext uri="{FF2B5EF4-FFF2-40B4-BE49-F238E27FC236}">
                    <a16:creationId xmlns:a16="http://schemas.microsoft.com/office/drawing/2014/main" id="{C6D2D39F-A1A2-4BBF-B347-2B77F39655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5" name="Line 266">
                <a:extLst>
                  <a:ext uri="{FF2B5EF4-FFF2-40B4-BE49-F238E27FC236}">
                    <a16:creationId xmlns:a16="http://schemas.microsoft.com/office/drawing/2014/main" id="{4C9A0A8E-EAC5-445F-A360-AFC42BC9F0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6" name="Line 268">
                <a:extLst>
                  <a:ext uri="{FF2B5EF4-FFF2-40B4-BE49-F238E27FC236}">
                    <a16:creationId xmlns:a16="http://schemas.microsoft.com/office/drawing/2014/main" id="{10ABC5CD-0726-4F92-A750-D1172EF0C0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7" name="Line 270">
                <a:extLst>
                  <a:ext uri="{FF2B5EF4-FFF2-40B4-BE49-F238E27FC236}">
                    <a16:creationId xmlns:a16="http://schemas.microsoft.com/office/drawing/2014/main" id="{5E226138-88FD-4031-9D7C-31FCE573230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8" name="Line 272">
                <a:extLst>
                  <a:ext uri="{FF2B5EF4-FFF2-40B4-BE49-F238E27FC236}">
                    <a16:creationId xmlns:a16="http://schemas.microsoft.com/office/drawing/2014/main" id="{FB3BDE45-D9EF-42C7-A0EF-57A74467C0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9" name="Line 274">
                <a:extLst>
                  <a:ext uri="{FF2B5EF4-FFF2-40B4-BE49-F238E27FC236}">
                    <a16:creationId xmlns:a16="http://schemas.microsoft.com/office/drawing/2014/main" id="{79494BC6-75B4-4DE4-A078-2D74D9AF21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0" name="Line 276">
                <a:extLst>
                  <a:ext uri="{FF2B5EF4-FFF2-40B4-BE49-F238E27FC236}">
                    <a16:creationId xmlns:a16="http://schemas.microsoft.com/office/drawing/2014/main" id="{64DB71FF-FC94-47D0-AEFE-ED3D1372CB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1" name="Line 278">
                <a:extLst>
                  <a:ext uri="{FF2B5EF4-FFF2-40B4-BE49-F238E27FC236}">
                    <a16:creationId xmlns:a16="http://schemas.microsoft.com/office/drawing/2014/main" id="{7D6BA90A-5C65-4A40-9ED5-BDB331BFD56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2" name="Line 256">
                <a:extLst>
                  <a:ext uri="{FF2B5EF4-FFF2-40B4-BE49-F238E27FC236}">
                    <a16:creationId xmlns:a16="http://schemas.microsoft.com/office/drawing/2014/main" id="{A671E770-59FC-41B3-9821-E7B0D550BD6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3" name="Line 234">
                <a:extLst>
                  <a:ext uri="{FF2B5EF4-FFF2-40B4-BE49-F238E27FC236}">
                    <a16:creationId xmlns:a16="http://schemas.microsoft.com/office/drawing/2014/main" id="{2D5A73D5-53A3-4AA7-AF08-74E332A144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300" name="Media Placeholder 299">
            <a:extLst>
              <a:ext uri="{FF2B5EF4-FFF2-40B4-BE49-F238E27FC236}">
                <a16:creationId xmlns:a16="http://schemas.microsoft.com/office/drawing/2014/main" id="{7FDE74E8-30EC-4E89-8BC9-6F476A24378D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 bwMode="gray">
          <a:xfrm>
            <a:off x="-601" y="3"/>
            <a:ext cx="12193200" cy="6857995"/>
          </a:xfrm>
          <a:prstGeom prst="rect">
            <a:avLst/>
          </a:prstGeom>
          <a:noFill/>
        </p:spPr>
        <p:txBody>
          <a:bodyPr wrap="square" bIns="111600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video toe te voegen.</a:t>
            </a:r>
            <a:br>
              <a:rPr lang="nl-NL"/>
            </a:br>
            <a:r>
              <a:rPr lang="nl-NL"/>
              <a:t>Video’s kun je kiezen uit de Mediabank in het UWV Communicatieportaal. 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3BEBF-1754-4815-A72A-69D6E753D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8FA40-BDCD-4BEE-B3BA-079CFC0E1A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1" name="Content Placeholder 1">
            <a:extLst>
              <a:ext uri="{FF2B5EF4-FFF2-40B4-BE49-F238E27FC236}">
                <a16:creationId xmlns:a16="http://schemas.microsoft.com/office/drawing/2014/main" id="{06F55918-1544-416A-91A4-5170D2C9E93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164400" y="0"/>
            <a:ext cx="2804400" cy="32448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video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‘Video’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video,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video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Video’s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video’s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 baseline="0">
                <a:solidFill>
                  <a:schemeClr val="tx1"/>
                </a:solidFill>
                <a:hlinkClick r:id="rId2"/>
              </a:rPr>
              <a:t>https://communicatieportaal.uwv.nl/modules/product/mediabank/default/?ItemId=3237</a:t>
            </a:r>
            <a:endParaRPr lang="nl-NL" sz="1100" b="0" baseline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1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Placeholder 3">
            <a:extLst>
              <a:ext uri="{FF2B5EF4-FFF2-40B4-BE49-F238E27FC236}">
                <a16:creationId xmlns:a16="http://schemas.microsoft.com/office/drawing/2014/main" id="{F97104D6-C053-4D25-9F04-7D47B35F979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0491925" y="6012000"/>
            <a:ext cx="846000" cy="846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730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92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</a:t>
            </a:r>
          </a:p>
        </p:txBody>
      </p:sp>
      <p:sp>
        <p:nvSpPr>
          <p:cNvPr id="157" name="Picture Placeholder 156">
            <a:extLst>
              <a:ext uri="{FF2B5EF4-FFF2-40B4-BE49-F238E27FC236}">
                <a16:creationId xmlns:a16="http://schemas.microsoft.com/office/drawing/2014/main" id="{59F190A2-A552-4D3C-A093-9EBFED4646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-600" y="0"/>
            <a:ext cx="12193200" cy="6857995"/>
          </a:xfrm>
          <a:custGeom>
            <a:avLst/>
            <a:gdLst>
              <a:gd name="connsiteX0" fmla="*/ 0 w 12193200"/>
              <a:gd name="connsiteY0" fmla="*/ 0 h 6857995"/>
              <a:gd name="connsiteX1" fmla="*/ 12193200 w 12193200"/>
              <a:gd name="connsiteY1" fmla="*/ 0 h 6857995"/>
              <a:gd name="connsiteX2" fmla="*/ 12193200 w 12193200"/>
              <a:gd name="connsiteY2" fmla="*/ 6857995 h 6857995"/>
              <a:gd name="connsiteX3" fmla="*/ 11338525 w 12193200"/>
              <a:gd name="connsiteY3" fmla="*/ 6857995 h 6857995"/>
              <a:gd name="connsiteX4" fmla="*/ 11338525 w 12193200"/>
              <a:gd name="connsiteY4" fmla="*/ 6011996 h 6857995"/>
              <a:gd name="connsiteX5" fmla="*/ 10492525 w 12193200"/>
              <a:gd name="connsiteY5" fmla="*/ 6011996 h 6857995"/>
              <a:gd name="connsiteX6" fmla="*/ 10492525 w 12193200"/>
              <a:gd name="connsiteY6" fmla="*/ 6857995 h 6857995"/>
              <a:gd name="connsiteX7" fmla="*/ 0 w 12193200"/>
              <a:gd name="connsiteY7" fmla="*/ 6857995 h 68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7995">
                <a:moveTo>
                  <a:pt x="0" y="0"/>
                </a:moveTo>
                <a:lnTo>
                  <a:pt x="12193200" y="0"/>
                </a:lnTo>
                <a:lnTo>
                  <a:pt x="12193200" y="6857995"/>
                </a:lnTo>
                <a:lnTo>
                  <a:pt x="11338525" y="6857995"/>
                </a:lnTo>
                <a:lnTo>
                  <a:pt x="11338525" y="6011996"/>
                </a:lnTo>
                <a:lnTo>
                  <a:pt x="10492525" y="6011996"/>
                </a:lnTo>
                <a:lnTo>
                  <a:pt x="10492525" y="6857995"/>
                </a:lnTo>
                <a:lnTo>
                  <a:pt x="0" y="685799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1116000" rIns="0" bIns="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B73E5-E411-4B9F-B1AC-DC523235503F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508967-6789-4455-8F3E-4671D7ACC11D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125" name="Line 230">
                <a:extLst>
                  <a:ext uri="{FF2B5EF4-FFF2-40B4-BE49-F238E27FC236}">
                    <a16:creationId xmlns:a16="http://schemas.microsoft.com/office/drawing/2014/main" id="{CA726A6C-FE95-40FB-A7EF-71FFD9BB3C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6" name="Line 232">
                <a:extLst>
                  <a:ext uri="{FF2B5EF4-FFF2-40B4-BE49-F238E27FC236}">
                    <a16:creationId xmlns:a16="http://schemas.microsoft.com/office/drawing/2014/main" id="{D16F2B87-480B-409E-B8FA-1E0B3FC5EE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7" name="Line 234">
                <a:extLst>
                  <a:ext uri="{FF2B5EF4-FFF2-40B4-BE49-F238E27FC236}">
                    <a16:creationId xmlns:a16="http://schemas.microsoft.com/office/drawing/2014/main" id="{27EDB4CB-64D3-41B4-9A3C-D09E5BBB6C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28" name="Line 236">
                <a:extLst>
                  <a:ext uri="{FF2B5EF4-FFF2-40B4-BE49-F238E27FC236}">
                    <a16:creationId xmlns:a16="http://schemas.microsoft.com/office/drawing/2014/main" id="{888866CD-656C-4920-A19F-E3B2D9CC87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9" name="Line 238">
                <a:extLst>
                  <a:ext uri="{FF2B5EF4-FFF2-40B4-BE49-F238E27FC236}">
                    <a16:creationId xmlns:a16="http://schemas.microsoft.com/office/drawing/2014/main" id="{4C315EC4-DB46-45F1-9A0A-D909302360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0" name="Line 240">
                <a:extLst>
                  <a:ext uri="{FF2B5EF4-FFF2-40B4-BE49-F238E27FC236}">
                    <a16:creationId xmlns:a16="http://schemas.microsoft.com/office/drawing/2014/main" id="{295EFC9B-E425-4343-97C8-E18C7D25D0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1" name="Line 244">
                <a:extLst>
                  <a:ext uri="{FF2B5EF4-FFF2-40B4-BE49-F238E27FC236}">
                    <a16:creationId xmlns:a16="http://schemas.microsoft.com/office/drawing/2014/main" id="{67CDEDB8-5405-466A-8C3C-10C240004DD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2" name="Line 246">
                <a:extLst>
                  <a:ext uri="{FF2B5EF4-FFF2-40B4-BE49-F238E27FC236}">
                    <a16:creationId xmlns:a16="http://schemas.microsoft.com/office/drawing/2014/main" id="{237F3AB2-2FF7-4212-903D-57B8410A5B4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3" name="Line 250">
                <a:extLst>
                  <a:ext uri="{FF2B5EF4-FFF2-40B4-BE49-F238E27FC236}">
                    <a16:creationId xmlns:a16="http://schemas.microsoft.com/office/drawing/2014/main" id="{85E0EB53-273C-4254-9D0C-26B753225D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4" name="Line 252">
                <a:extLst>
                  <a:ext uri="{FF2B5EF4-FFF2-40B4-BE49-F238E27FC236}">
                    <a16:creationId xmlns:a16="http://schemas.microsoft.com/office/drawing/2014/main" id="{2F7A4AFA-71C3-463A-865A-B1A95AF786E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5" name="Line 254">
                <a:extLst>
                  <a:ext uri="{FF2B5EF4-FFF2-40B4-BE49-F238E27FC236}">
                    <a16:creationId xmlns:a16="http://schemas.microsoft.com/office/drawing/2014/main" id="{1923EE32-1C56-4C75-BEDB-2BAB521E570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6" name="Line 256">
                <a:extLst>
                  <a:ext uri="{FF2B5EF4-FFF2-40B4-BE49-F238E27FC236}">
                    <a16:creationId xmlns:a16="http://schemas.microsoft.com/office/drawing/2014/main" id="{0B57B87A-D1D5-49BE-BB15-B2986FD08FB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7" name="Line 258">
                <a:extLst>
                  <a:ext uri="{FF2B5EF4-FFF2-40B4-BE49-F238E27FC236}">
                    <a16:creationId xmlns:a16="http://schemas.microsoft.com/office/drawing/2014/main" id="{1F65A37C-B705-41A7-91D2-924BE08893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8" name="Line 260">
                <a:extLst>
                  <a:ext uri="{FF2B5EF4-FFF2-40B4-BE49-F238E27FC236}">
                    <a16:creationId xmlns:a16="http://schemas.microsoft.com/office/drawing/2014/main" id="{A0A6CC6A-53D0-479C-AD25-2F293EFB98A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9" name="Line 262">
                <a:extLst>
                  <a:ext uri="{FF2B5EF4-FFF2-40B4-BE49-F238E27FC236}">
                    <a16:creationId xmlns:a16="http://schemas.microsoft.com/office/drawing/2014/main" id="{B61F64C5-66C2-41AA-91FA-E1B7C4CCB7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0" name="Line 264">
                <a:extLst>
                  <a:ext uri="{FF2B5EF4-FFF2-40B4-BE49-F238E27FC236}">
                    <a16:creationId xmlns:a16="http://schemas.microsoft.com/office/drawing/2014/main" id="{31C8ECF7-1270-4047-AD98-7E95D84276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1" name="Line 266">
                <a:extLst>
                  <a:ext uri="{FF2B5EF4-FFF2-40B4-BE49-F238E27FC236}">
                    <a16:creationId xmlns:a16="http://schemas.microsoft.com/office/drawing/2014/main" id="{A9D0C1D5-1D60-497C-89F5-FEF526FD6F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2" name="Line 268">
                <a:extLst>
                  <a:ext uri="{FF2B5EF4-FFF2-40B4-BE49-F238E27FC236}">
                    <a16:creationId xmlns:a16="http://schemas.microsoft.com/office/drawing/2014/main" id="{C97FE959-9E6A-42EF-97F8-41BF62D2D9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3" name="Line 270">
                <a:extLst>
                  <a:ext uri="{FF2B5EF4-FFF2-40B4-BE49-F238E27FC236}">
                    <a16:creationId xmlns:a16="http://schemas.microsoft.com/office/drawing/2014/main" id="{36F18E21-014A-4247-B557-6F20B3D677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4" name="Line 272">
                <a:extLst>
                  <a:ext uri="{FF2B5EF4-FFF2-40B4-BE49-F238E27FC236}">
                    <a16:creationId xmlns:a16="http://schemas.microsoft.com/office/drawing/2014/main" id="{BFBA048D-7221-4D3B-8CA7-F7C02A62C31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5" name="Line 274">
                <a:extLst>
                  <a:ext uri="{FF2B5EF4-FFF2-40B4-BE49-F238E27FC236}">
                    <a16:creationId xmlns:a16="http://schemas.microsoft.com/office/drawing/2014/main" id="{1E498D4D-BD24-491A-B945-1C21CEBACA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6" name="Line 276">
                <a:extLst>
                  <a:ext uri="{FF2B5EF4-FFF2-40B4-BE49-F238E27FC236}">
                    <a16:creationId xmlns:a16="http://schemas.microsoft.com/office/drawing/2014/main" id="{00A9A48F-F54E-4C91-A509-220F9D6A08F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A8671963-C3AB-4C2E-8685-112C391C5C7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8" name="Line 256">
                <a:extLst>
                  <a:ext uri="{FF2B5EF4-FFF2-40B4-BE49-F238E27FC236}">
                    <a16:creationId xmlns:a16="http://schemas.microsoft.com/office/drawing/2014/main" id="{B2DCB3EF-95C3-40AB-9334-C95DBEC738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9" name="Line 234">
                <a:extLst>
                  <a:ext uri="{FF2B5EF4-FFF2-40B4-BE49-F238E27FC236}">
                    <a16:creationId xmlns:a16="http://schemas.microsoft.com/office/drawing/2014/main" id="{49F1ADAF-0D1F-4700-A1D5-61F0495B30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7994F2-84BD-4BA3-9EB7-A1D285ADDBA5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81" name="Line 146">
                <a:extLst>
                  <a:ext uri="{FF2B5EF4-FFF2-40B4-BE49-F238E27FC236}">
                    <a16:creationId xmlns:a16="http://schemas.microsoft.com/office/drawing/2014/main" id="{1799B9C5-D008-4FAE-841C-9CFCF46A05E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148">
                <a:extLst>
                  <a:ext uri="{FF2B5EF4-FFF2-40B4-BE49-F238E27FC236}">
                    <a16:creationId xmlns:a16="http://schemas.microsoft.com/office/drawing/2014/main" id="{042A274F-2D0E-4CC2-A626-65449AAF27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150">
                <a:extLst>
                  <a:ext uri="{FF2B5EF4-FFF2-40B4-BE49-F238E27FC236}">
                    <a16:creationId xmlns:a16="http://schemas.microsoft.com/office/drawing/2014/main" id="{5E44333D-9108-4420-84BC-0AD5027C4CF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4" name="Line 152">
                <a:extLst>
                  <a:ext uri="{FF2B5EF4-FFF2-40B4-BE49-F238E27FC236}">
                    <a16:creationId xmlns:a16="http://schemas.microsoft.com/office/drawing/2014/main" id="{E635932E-9352-4187-AC62-6CD8B09EA0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5" name="Line 154">
                <a:extLst>
                  <a:ext uri="{FF2B5EF4-FFF2-40B4-BE49-F238E27FC236}">
                    <a16:creationId xmlns:a16="http://schemas.microsoft.com/office/drawing/2014/main" id="{062B41AC-5CAD-491F-8FEF-BE134089DBB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56">
                <a:extLst>
                  <a:ext uri="{FF2B5EF4-FFF2-40B4-BE49-F238E27FC236}">
                    <a16:creationId xmlns:a16="http://schemas.microsoft.com/office/drawing/2014/main" id="{E325C1D1-CBAB-4B7B-A2F7-DBAF79416F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58">
                <a:extLst>
                  <a:ext uri="{FF2B5EF4-FFF2-40B4-BE49-F238E27FC236}">
                    <a16:creationId xmlns:a16="http://schemas.microsoft.com/office/drawing/2014/main" id="{BE7AA781-5F84-44D5-B7E0-9CA5C59B41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60">
                <a:extLst>
                  <a:ext uri="{FF2B5EF4-FFF2-40B4-BE49-F238E27FC236}">
                    <a16:creationId xmlns:a16="http://schemas.microsoft.com/office/drawing/2014/main" id="{D1D406D0-C4F4-42E3-B08E-ED74851ACF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62">
                <a:extLst>
                  <a:ext uri="{FF2B5EF4-FFF2-40B4-BE49-F238E27FC236}">
                    <a16:creationId xmlns:a16="http://schemas.microsoft.com/office/drawing/2014/main" id="{47130E6D-084C-4542-8326-532CFC25CB2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64">
                <a:extLst>
                  <a:ext uri="{FF2B5EF4-FFF2-40B4-BE49-F238E27FC236}">
                    <a16:creationId xmlns:a16="http://schemas.microsoft.com/office/drawing/2014/main" id="{F6C0C045-77C4-4A9C-811F-9A896FDCE4F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66">
                <a:extLst>
                  <a:ext uri="{FF2B5EF4-FFF2-40B4-BE49-F238E27FC236}">
                    <a16:creationId xmlns:a16="http://schemas.microsoft.com/office/drawing/2014/main" id="{CC516FEC-965B-4F75-9FD0-FC318C2E6F9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68">
                <a:extLst>
                  <a:ext uri="{FF2B5EF4-FFF2-40B4-BE49-F238E27FC236}">
                    <a16:creationId xmlns:a16="http://schemas.microsoft.com/office/drawing/2014/main" id="{40DAC012-EB28-4589-ACB0-5B8D8FD5D0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70">
                <a:extLst>
                  <a:ext uri="{FF2B5EF4-FFF2-40B4-BE49-F238E27FC236}">
                    <a16:creationId xmlns:a16="http://schemas.microsoft.com/office/drawing/2014/main" id="{DD656D4A-879B-42AF-B3B2-026D01CEA85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72">
                <a:extLst>
                  <a:ext uri="{FF2B5EF4-FFF2-40B4-BE49-F238E27FC236}">
                    <a16:creationId xmlns:a16="http://schemas.microsoft.com/office/drawing/2014/main" id="{E97046B6-72C2-43ED-86C2-CC5CD838BE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74">
                <a:extLst>
                  <a:ext uri="{FF2B5EF4-FFF2-40B4-BE49-F238E27FC236}">
                    <a16:creationId xmlns:a16="http://schemas.microsoft.com/office/drawing/2014/main" id="{E6920F60-2831-478C-8C1D-6D6AD7A853D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76">
                <a:extLst>
                  <a:ext uri="{FF2B5EF4-FFF2-40B4-BE49-F238E27FC236}">
                    <a16:creationId xmlns:a16="http://schemas.microsoft.com/office/drawing/2014/main" id="{427CDCF5-FE47-48E4-9D11-FBC9BA96A72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78">
                <a:extLst>
                  <a:ext uri="{FF2B5EF4-FFF2-40B4-BE49-F238E27FC236}">
                    <a16:creationId xmlns:a16="http://schemas.microsoft.com/office/drawing/2014/main" id="{0C0A1CF5-B0B6-427C-8014-351DFAC87C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80">
                <a:extLst>
                  <a:ext uri="{FF2B5EF4-FFF2-40B4-BE49-F238E27FC236}">
                    <a16:creationId xmlns:a16="http://schemas.microsoft.com/office/drawing/2014/main" id="{F9246A6E-3FAD-4D8F-BE2C-EAC438D5155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82">
                <a:extLst>
                  <a:ext uri="{FF2B5EF4-FFF2-40B4-BE49-F238E27FC236}">
                    <a16:creationId xmlns:a16="http://schemas.microsoft.com/office/drawing/2014/main" id="{C3F03880-C5CE-4FB4-A7F2-BF56D9D2E6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84">
                <a:extLst>
                  <a:ext uri="{FF2B5EF4-FFF2-40B4-BE49-F238E27FC236}">
                    <a16:creationId xmlns:a16="http://schemas.microsoft.com/office/drawing/2014/main" id="{A10D7B31-F5B4-4D80-948A-55118B2FF4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186">
                <a:extLst>
                  <a:ext uri="{FF2B5EF4-FFF2-40B4-BE49-F238E27FC236}">
                    <a16:creationId xmlns:a16="http://schemas.microsoft.com/office/drawing/2014/main" id="{CA59FA91-9B77-4174-A12E-B6CE3054456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188">
                <a:extLst>
                  <a:ext uri="{FF2B5EF4-FFF2-40B4-BE49-F238E27FC236}">
                    <a16:creationId xmlns:a16="http://schemas.microsoft.com/office/drawing/2014/main" id="{94D2A4B7-D111-4BDC-A293-3687CFBF90B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190">
                <a:extLst>
                  <a:ext uri="{FF2B5EF4-FFF2-40B4-BE49-F238E27FC236}">
                    <a16:creationId xmlns:a16="http://schemas.microsoft.com/office/drawing/2014/main" id="{8F38EAAC-3F49-4DF3-9451-94C3861707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192">
                <a:extLst>
                  <a:ext uri="{FF2B5EF4-FFF2-40B4-BE49-F238E27FC236}">
                    <a16:creationId xmlns:a16="http://schemas.microsoft.com/office/drawing/2014/main" id="{207764EE-48B8-4D18-8557-B88D54575CE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194">
                <a:extLst>
                  <a:ext uri="{FF2B5EF4-FFF2-40B4-BE49-F238E27FC236}">
                    <a16:creationId xmlns:a16="http://schemas.microsoft.com/office/drawing/2014/main" id="{7D47AB89-3F4C-4DD2-A3AD-23F44DA90F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196">
                <a:extLst>
                  <a:ext uri="{FF2B5EF4-FFF2-40B4-BE49-F238E27FC236}">
                    <a16:creationId xmlns:a16="http://schemas.microsoft.com/office/drawing/2014/main" id="{6A9CE46E-23E3-406E-932F-E6D825D50A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198">
                <a:extLst>
                  <a:ext uri="{FF2B5EF4-FFF2-40B4-BE49-F238E27FC236}">
                    <a16:creationId xmlns:a16="http://schemas.microsoft.com/office/drawing/2014/main" id="{BE7673AF-8F49-4C81-B182-175C051E0E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200">
                <a:extLst>
                  <a:ext uri="{FF2B5EF4-FFF2-40B4-BE49-F238E27FC236}">
                    <a16:creationId xmlns:a16="http://schemas.microsoft.com/office/drawing/2014/main" id="{AB01A108-D073-403F-A3B9-932FB75FFFE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202">
                <a:extLst>
                  <a:ext uri="{FF2B5EF4-FFF2-40B4-BE49-F238E27FC236}">
                    <a16:creationId xmlns:a16="http://schemas.microsoft.com/office/drawing/2014/main" id="{8E297448-37A8-401E-97AB-7CE264E50E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204">
                <a:extLst>
                  <a:ext uri="{FF2B5EF4-FFF2-40B4-BE49-F238E27FC236}">
                    <a16:creationId xmlns:a16="http://schemas.microsoft.com/office/drawing/2014/main" id="{6F3C4C85-93AB-43F2-ADE2-DE2DCF1F12D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206">
                <a:extLst>
                  <a:ext uri="{FF2B5EF4-FFF2-40B4-BE49-F238E27FC236}">
                    <a16:creationId xmlns:a16="http://schemas.microsoft.com/office/drawing/2014/main" id="{D747E9B6-C113-4E80-812E-EE5C45EAE7C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08">
                <a:extLst>
                  <a:ext uri="{FF2B5EF4-FFF2-40B4-BE49-F238E27FC236}">
                    <a16:creationId xmlns:a16="http://schemas.microsoft.com/office/drawing/2014/main" id="{50E4B84D-414F-4105-8BAD-2A6ED2A9F0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10">
                <a:extLst>
                  <a:ext uri="{FF2B5EF4-FFF2-40B4-BE49-F238E27FC236}">
                    <a16:creationId xmlns:a16="http://schemas.microsoft.com/office/drawing/2014/main" id="{EB8DF342-42DD-4003-9748-E7BE5C6E652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12">
                <a:extLst>
                  <a:ext uri="{FF2B5EF4-FFF2-40B4-BE49-F238E27FC236}">
                    <a16:creationId xmlns:a16="http://schemas.microsoft.com/office/drawing/2014/main" id="{D34E13CD-A5A3-4111-B76E-A438A42D771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14">
                <a:extLst>
                  <a:ext uri="{FF2B5EF4-FFF2-40B4-BE49-F238E27FC236}">
                    <a16:creationId xmlns:a16="http://schemas.microsoft.com/office/drawing/2014/main" id="{D4CE25B2-09E3-48A0-92ED-4FED60F70E2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6" name="Line 216">
                <a:extLst>
                  <a:ext uri="{FF2B5EF4-FFF2-40B4-BE49-F238E27FC236}">
                    <a16:creationId xmlns:a16="http://schemas.microsoft.com/office/drawing/2014/main" id="{1A548D09-E058-4B26-9BEC-94D22CFAB67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7" name="Line 218">
                <a:extLst>
                  <a:ext uri="{FF2B5EF4-FFF2-40B4-BE49-F238E27FC236}">
                    <a16:creationId xmlns:a16="http://schemas.microsoft.com/office/drawing/2014/main" id="{536EEA34-B83F-4308-86FF-0948F73C6C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8" name="Line 220">
                <a:extLst>
                  <a:ext uri="{FF2B5EF4-FFF2-40B4-BE49-F238E27FC236}">
                    <a16:creationId xmlns:a16="http://schemas.microsoft.com/office/drawing/2014/main" id="{A75737BA-37C6-4D66-B0DD-9F108D693E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9" name="Line 222">
                <a:extLst>
                  <a:ext uri="{FF2B5EF4-FFF2-40B4-BE49-F238E27FC236}">
                    <a16:creationId xmlns:a16="http://schemas.microsoft.com/office/drawing/2014/main" id="{D37A1E34-336A-4E8A-9B56-57AC6B0F182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0" name="Line 224">
                <a:extLst>
                  <a:ext uri="{FF2B5EF4-FFF2-40B4-BE49-F238E27FC236}">
                    <a16:creationId xmlns:a16="http://schemas.microsoft.com/office/drawing/2014/main" id="{689A318C-7FEE-4D25-A6E3-2CF2825309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1" name="Line 226">
                <a:extLst>
                  <a:ext uri="{FF2B5EF4-FFF2-40B4-BE49-F238E27FC236}">
                    <a16:creationId xmlns:a16="http://schemas.microsoft.com/office/drawing/2014/main" id="{DB30F423-53C4-4F84-8310-6D21B60065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2" name="Line 228">
                <a:extLst>
                  <a:ext uri="{FF2B5EF4-FFF2-40B4-BE49-F238E27FC236}">
                    <a16:creationId xmlns:a16="http://schemas.microsoft.com/office/drawing/2014/main" id="{AE3057BF-3191-4542-9109-7D8CF9830B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3" name="Line 146">
                <a:extLst>
                  <a:ext uri="{FF2B5EF4-FFF2-40B4-BE49-F238E27FC236}">
                    <a16:creationId xmlns:a16="http://schemas.microsoft.com/office/drawing/2014/main" id="{D4ADD73B-AAB6-4A1E-843C-8932193FB4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4" name="Line 204">
                <a:extLst>
                  <a:ext uri="{FF2B5EF4-FFF2-40B4-BE49-F238E27FC236}">
                    <a16:creationId xmlns:a16="http://schemas.microsoft.com/office/drawing/2014/main" id="{BF62AC3A-EB31-43BF-A2CE-92A112BE140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AADB2-1321-4C76-A572-A2ED7CA71885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37" name="Line 146">
                <a:extLst>
                  <a:ext uri="{FF2B5EF4-FFF2-40B4-BE49-F238E27FC236}">
                    <a16:creationId xmlns:a16="http://schemas.microsoft.com/office/drawing/2014/main" id="{D0ECEA6E-F5AE-4A0A-84F1-D5C107B68C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Line 148">
                <a:extLst>
                  <a:ext uri="{FF2B5EF4-FFF2-40B4-BE49-F238E27FC236}">
                    <a16:creationId xmlns:a16="http://schemas.microsoft.com/office/drawing/2014/main" id="{F2FE5D76-99AE-4257-BE11-0F573568EDD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" name="Line 150">
                <a:extLst>
                  <a:ext uri="{FF2B5EF4-FFF2-40B4-BE49-F238E27FC236}">
                    <a16:creationId xmlns:a16="http://schemas.microsoft.com/office/drawing/2014/main" id="{B07050FC-CCC3-4285-9B47-6EE2014812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" name="Line 152">
                <a:extLst>
                  <a:ext uri="{FF2B5EF4-FFF2-40B4-BE49-F238E27FC236}">
                    <a16:creationId xmlns:a16="http://schemas.microsoft.com/office/drawing/2014/main" id="{82133081-61BB-41E2-822F-B1AE7CA4A1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" name="Line 154">
                <a:extLst>
                  <a:ext uri="{FF2B5EF4-FFF2-40B4-BE49-F238E27FC236}">
                    <a16:creationId xmlns:a16="http://schemas.microsoft.com/office/drawing/2014/main" id="{A77EE2D3-A9CB-4DD7-BF71-D3860AB01CE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Line 156">
                <a:extLst>
                  <a:ext uri="{FF2B5EF4-FFF2-40B4-BE49-F238E27FC236}">
                    <a16:creationId xmlns:a16="http://schemas.microsoft.com/office/drawing/2014/main" id="{CD1F5602-3A98-4B7C-9776-B8242027CC2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" name="Line 158">
                <a:extLst>
                  <a:ext uri="{FF2B5EF4-FFF2-40B4-BE49-F238E27FC236}">
                    <a16:creationId xmlns:a16="http://schemas.microsoft.com/office/drawing/2014/main" id="{91D089F2-ABDE-4A16-8C79-559CE92C33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" name="Line 160">
                <a:extLst>
                  <a:ext uri="{FF2B5EF4-FFF2-40B4-BE49-F238E27FC236}">
                    <a16:creationId xmlns:a16="http://schemas.microsoft.com/office/drawing/2014/main" id="{B499888C-AF93-45EB-9169-9EC68DFC8E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" name="Line 162">
                <a:extLst>
                  <a:ext uri="{FF2B5EF4-FFF2-40B4-BE49-F238E27FC236}">
                    <a16:creationId xmlns:a16="http://schemas.microsoft.com/office/drawing/2014/main" id="{5B48CFB5-1D16-4539-BDB2-F35E8A9498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6" name="Line 164">
                <a:extLst>
                  <a:ext uri="{FF2B5EF4-FFF2-40B4-BE49-F238E27FC236}">
                    <a16:creationId xmlns:a16="http://schemas.microsoft.com/office/drawing/2014/main" id="{C8AF0F22-5F88-48FF-B0DB-DC67698284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7" name="Line 166">
                <a:extLst>
                  <a:ext uri="{FF2B5EF4-FFF2-40B4-BE49-F238E27FC236}">
                    <a16:creationId xmlns:a16="http://schemas.microsoft.com/office/drawing/2014/main" id="{47B06D60-88FD-4E0A-A99D-8F4B69FCC19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" name="Line 168">
                <a:extLst>
                  <a:ext uri="{FF2B5EF4-FFF2-40B4-BE49-F238E27FC236}">
                    <a16:creationId xmlns:a16="http://schemas.microsoft.com/office/drawing/2014/main" id="{6796A2E2-D4DE-41FF-93C7-D55958A497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" name="Line 170">
                <a:extLst>
                  <a:ext uri="{FF2B5EF4-FFF2-40B4-BE49-F238E27FC236}">
                    <a16:creationId xmlns:a16="http://schemas.microsoft.com/office/drawing/2014/main" id="{69AD2B2E-DC10-4A9B-8A22-C2FFF54AAD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" name="Line 172">
                <a:extLst>
                  <a:ext uri="{FF2B5EF4-FFF2-40B4-BE49-F238E27FC236}">
                    <a16:creationId xmlns:a16="http://schemas.microsoft.com/office/drawing/2014/main" id="{48C36E47-782A-4E02-8E5C-D0857D3E26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1" name="Line 174">
                <a:extLst>
                  <a:ext uri="{FF2B5EF4-FFF2-40B4-BE49-F238E27FC236}">
                    <a16:creationId xmlns:a16="http://schemas.microsoft.com/office/drawing/2014/main" id="{7059A0A3-364A-4550-9EC6-6EB4B72D56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176">
                <a:extLst>
                  <a:ext uri="{FF2B5EF4-FFF2-40B4-BE49-F238E27FC236}">
                    <a16:creationId xmlns:a16="http://schemas.microsoft.com/office/drawing/2014/main" id="{0A308727-1250-4EB9-85A4-E0DE2E2F919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178">
                <a:extLst>
                  <a:ext uri="{FF2B5EF4-FFF2-40B4-BE49-F238E27FC236}">
                    <a16:creationId xmlns:a16="http://schemas.microsoft.com/office/drawing/2014/main" id="{10AE4203-78C3-44A9-9B70-2C8A378389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4" name="Line 180">
                <a:extLst>
                  <a:ext uri="{FF2B5EF4-FFF2-40B4-BE49-F238E27FC236}">
                    <a16:creationId xmlns:a16="http://schemas.microsoft.com/office/drawing/2014/main" id="{2D9E2037-DC4E-4338-8F4F-47EB516EB5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182">
                <a:extLst>
                  <a:ext uri="{FF2B5EF4-FFF2-40B4-BE49-F238E27FC236}">
                    <a16:creationId xmlns:a16="http://schemas.microsoft.com/office/drawing/2014/main" id="{93211CF4-2F19-4303-942E-068EC3D822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184">
                <a:extLst>
                  <a:ext uri="{FF2B5EF4-FFF2-40B4-BE49-F238E27FC236}">
                    <a16:creationId xmlns:a16="http://schemas.microsoft.com/office/drawing/2014/main" id="{9769D68F-50F6-4F36-929B-9CF8B4D873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186">
                <a:extLst>
                  <a:ext uri="{FF2B5EF4-FFF2-40B4-BE49-F238E27FC236}">
                    <a16:creationId xmlns:a16="http://schemas.microsoft.com/office/drawing/2014/main" id="{CB7C4D56-249C-4F2D-99C9-207D4CFAD0D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188">
                <a:extLst>
                  <a:ext uri="{FF2B5EF4-FFF2-40B4-BE49-F238E27FC236}">
                    <a16:creationId xmlns:a16="http://schemas.microsoft.com/office/drawing/2014/main" id="{1F43134E-7FB5-424A-9DF8-C89F3F8AB62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190">
                <a:extLst>
                  <a:ext uri="{FF2B5EF4-FFF2-40B4-BE49-F238E27FC236}">
                    <a16:creationId xmlns:a16="http://schemas.microsoft.com/office/drawing/2014/main" id="{D470D847-AD1C-49BB-8449-4C1E2C979E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192">
                <a:extLst>
                  <a:ext uri="{FF2B5EF4-FFF2-40B4-BE49-F238E27FC236}">
                    <a16:creationId xmlns:a16="http://schemas.microsoft.com/office/drawing/2014/main" id="{690EF22E-864C-4007-ACD7-23746BEB438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194">
                <a:extLst>
                  <a:ext uri="{FF2B5EF4-FFF2-40B4-BE49-F238E27FC236}">
                    <a16:creationId xmlns:a16="http://schemas.microsoft.com/office/drawing/2014/main" id="{C1EF71AB-0534-42BF-AF73-5BF14EFCF20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196">
                <a:extLst>
                  <a:ext uri="{FF2B5EF4-FFF2-40B4-BE49-F238E27FC236}">
                    <a16:creationId xmlns:a16="http://schemas.microsoft.com/office/drawing/2014/main" id="{E8876F28-7665-4925-A773-C187F40AAB9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198">
                <a:extLst>
                  <a:ext uri="{FF2B5EF4-FFF2-40B4-BE49-F238E27FC236}">
                    <a16:creationId xmlns:a16="http://schemas.microsoft.com/office/drawing/2014/main" id="{E6E9AA56-F273-49CF-9618-6E75757B1B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200">
                <a:extLst>
                  <a:ext uri="{FF2B5EF4-FFF2-40B4-BE49-F238E27FC236}">
                    <a16:creationId xmlns:a16="http://schemas.microsoft.com/office/drawing/2014/main" id="{392143E8-B44A-45C7-AC45-2BAAAA9F13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202">
                <a:extLst>
                  <a:ext uri="{FF2B5EF4-FFF2-40B4-BE49-F238E27FC236}">
                    <a16:creationId xmlns:a16="http://schemas.microsoft.com/office/drawing/2014/main" id="{E65AAC03-459F-4E0D-9E02-973269F955B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204">
                <a:extLst>
                  <a:ext uri="{FF2B5EF4-FFF2-40B4-BE49-F238E27FC236}">
                    <a16:creationId xmlns:a16="http://schemas.microsoft.com/office/drawing/2014/main" id="{5C1CC652-6153-4DDD-9165-B92D29FAABB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206">
                <a:extLst>
                  <a:ext uri="{FF2B5EF4-FFF2-40B4-BE49-F238E27FC236}">
                    <a16:creationId xmlns:a16="http://schemas.microsoft.com/office/drawing/2014/main" id="{FC8E0FE2-B8A7-4B53-8F07-D26B720B1E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08">
                <a:extLst>
                  <a:ext uri="{FF2B5EF4-FFF2-40B4-BE49-F238E27FC236}">
                    <a16:creationId xmlns:a16="http://schemas.microsoft.com/office/drawing/2014/main" id="{D753F6AE-AE07-4561-98F8-D6A6C6CB79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10">
                <a:extLst>
                  <a:ext uri="{FF2B5EF4-FFF2-40B4-BE49-F238E27FC236}">
                    <a16:creationId xmlns:a16="http://schemas.microsoft.com/office/drawing/2014/main" id="{DEEEDA5E-6C54-4374-BC03-96959BE16A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12">
                <a:extLst>
                  <a:ext uri="{FF2B5EF4-FFF2-40B4-BE49-F238E27FC236}">
                    <a16:creationId xmlns:a16="http://schemas.microsoft.com/office/drawing/2014/main" id="{DB34F2E2-698C-41DE-8A9C-B779B68342C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14">
                <a:extLst>
                  <a:ext uri="{FF2B5EF4-FFF2-40B4-BE49-F238E27FC236}">
                    <a16:creationId xmlns:a16="http://schemas.microsoft.com/office/drawing/2014/main" id="{21212BFC-11C2-4C99-9A38-2D0B21C7AA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16">
                <a:extLst>
                  <a:ext uri="{FF2B5EF4-FFF2-40B4-BE49-F238E27FC236}">
                    <a16:creationId xmlns:a16="http://schemas.microsoft.com/office/drawing/2014/main" id="{675B5CCC-88E8-485F-B327-38A157E8E22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18">
                <a:extLst>
                  <a:ext uri="{FF2B5EF4-FFF2-40B4-BE49-F238E27FC236}">
                    <a16:creationId xmlns:a16="http://schemas.microsoft.com/office/drawing/2014/main" id="{5253575C-8E56-4F88-88B7-6DB13CCEE4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4" name="Line 220">
                <a:extLst>
                  <a:ext uri="{FF2B5EF4-FFF2-40B4-BE49-F238E27FC236}">
                    <a16:creationId xmlns:a16="http://schemas.microsoft.com/office/drawing/2014/main" id="{299A7A9B-8277-424B-9657-68881387B7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222">
                <a:extLst>
                  <a:ext uri="{FF2B5EF4-FFF2-40B4-BE49-F238E27FC236}">
                    <a16:creationId xmlns:a16="http://schemas.microsoft.com/office/drawing/2014/main" id="{2133E7B6-86C2-4BBE-AE96-85CA742319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224">
                <a:extLst>
                  <a:ext uri="{FF2B5EF4-FFF2-40B4-BE49-F238E27FC236}">
                    <a16:creationId xmlns:a16="http://schemas.microsoft.com/office/drawing/2014/main" id="{1D8B627C-F849-4FA0-9695-EA8BE63253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226">
                <a:extLst>
                  <a:ext uri="{FF2B5EF4-FFF2-40B4-BE49-F238E27FC236}">
                    <a16:creationId xmlns:a16="http://schemas.microsoft.com/office/drawing/2014/main" id="{B4F4C302-B262-4CE8-9236-F83A635D62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228">
                <a:extLst>
                  <a:ext uri="{FF2B5EF4-FFF2-40B4-BE49-F238E27FC236}">
                    <a16:creationId xmlns:a16="http://schemas.microsoft.com/office/drawing/2014/main" id="{B6A4A867-3274-4A47-9037-5EA2F6A6718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146">
                <a:extLst>
                  <a:ext uri="{FF2B5EF4-FFF2-40B4-BE49-F238E27FC236}">
                    <a16:creationId xmlns:a16="http://schemas.microsoft.com/office/drawing/2014/main" id="{F124818D-D508-4B27-9E2B-76F781D4037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204">
                <a:extLst>
                  <a:ext uri="{FF2B5EF4-FFF2-40B4-BE49-F238E27FC236}">
                    <a16:creationId xmlns:a16="http://schemas.microsoft.com/office/drawing/2014/main" id="{7844B2BD-F97B-4F01-AA71-0BE4E06F075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B946A0-D0C0-4ADC-BF83-FDDF3786E932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2" name="Line 230">
                <a:extLst>
                  <a:ext uri="{FF2B5EF4-FFF2-40B4-BE49-F238E27FC236}">
                    <a16:creationId xmlns:a16="http://schemas.microsoft.com/office/drawing/2014/main" id="{1B5BA415-4079-4ED4-AB75-3E25F25725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" name="Line 232">
                <a:extLst>
                  <a:ext uri="{FF2B5EF4-FFF2-40B4-BE49-F238E27FC236}">
                    <a16:creationId xmlns:a16="http://schemas.microsoft.com/office/drawing/2014/main" id="{86D8E06D-4691-4924-B3D9-A7CCD2C018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" name="Line 234">
                <a:extLst>
                  <a:ext uri="{FF2B5EF4-FFF2-40B4-BE49-F238E27FC236}">
                    <a16:creationId xmlns:a16="http://schemas.microsoft.com/office/drawing/2014/main" id="{A954308E-D200-40BF-90A4-B465A8A9E3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5" name="Line 236">
                <a:extLst>
                  <a:ext uri="{FF2B5EF4-FFF2-40B4-BE49-F238E27FC236}">
                    <a16:creationId xmlns:a16="http://schemas.microsoft.com/office/drawing/2014/main" id="{CBE17532-CEAB-45FA-8E7B-2959D0FFDFC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" name="Line 238">
                <a:extLst>
                  <a:ext uri="{FF2B5EF4-FFF2-40B4-BE49-F238E27FC236}">
                    <a16:creationId xmlns:a16="http://schemas.microsoft.com/office/drawing/2014/main" id="{13F500D8-3638-4645-8E91-B7910A7B667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Line 240">
                <a:extLst>
                  <a:ext uri="{FF2B5EF4-FFF2-40B4-BE49-F238E27FC236}">
                    <a16:creationId xmlns:a16="http://schemas.microsoft.com/office/drawing/2014/main" id="{631FCC1E-B1DE-41E2-A7CB-08656D3516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8" name="Line 244">
                <a:extLst>
                  <a:ext uri="{FF2B5EF4-FFF2-40B4-BE49-F238E27FC236}">
                    <a16:creationId xmlns:a16="http://schemas.microsoft.com/office/drawing/2014/main" id="{595141E9-9248-40BC-9B4A-71C34645F3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Line 246">
                <a:extLst>
                  <a:ext uri="{FF2B5EF4-FFF2-40B4-BE49-F238E27FC236}">
                    <a16:creationId xmlns:a16="http://schemas.microsoft.com/office/drawing/2014/main" id="{AD5291AD-61FB-4711-BE1F-5D8C0FCED1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Line 250">
                <a:extLst>
                  <a:ext uri="{FF2B5EF4-FFF2-40B4-BE49-F238E27FC236}">
                    <a16:creationId xmlns:a16="http://schemas.microsoft.com/office/drawing/2014/main" id="{2C08CE5E-78D1-4042-9A3F-B4B19F8C859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Line 252">
                <a:extLst>
                  <a:ext uri="{FF2B5EF4-FFF2-40B4-BE49-F238E27FC236}">
                    <a16:creationId xmlns:a16="http://schemas.microsoft.com/office/drawing/2014/main" id="{0A448317-CD27-4EAF-A7BE-710C0F94196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254">
                <a:extLst>
                  <a:ext uri="{FF2B5EF4-FFF2-40B4-BE49-F238E27FC236}">
                    <a16:creationId xmlns:a16="http://schemas.microsoft.com/office/drawing/2014/main" id="{63D1F36F-7C96-4B40-9D23-675D1A380EF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56">
                <a:extLst>
                  <a:ext uri="{FF2B5EF4-FFF2-40B4-BE49-F238E27FC236}">
                    <a16:creationId xmlns:a16="http://schemas.microsoft.com/office/drawing/2014/main" id="{FB8D9BA1-4125-4760-A08E-DD627E5693D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58">
                <a:extLst>
                  <a:ext uri="{FF2B5EF4-FFF2-40B4-BE49-F238E27FC236}">
                    <a16:creationId xmlns:a16="http://schemas.microsoft.com/office/drawing/2014/main" id="{4C90F9A2-BD17-40A5-87DE-A4E9C42F3A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Line 260">
                <a:extLst>
                  <a:ext uri="{FF2B5EF4-FFF2-40B4-BE49-F238E27FC236}">
                    <a16:creationId xmlns:a16="http://schemas.microsoft.com/office/drawing/2014/main" id="{1D0CA954-3CF3-4EDD-A938-68036372A50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Line 262">
                <a:extLst>
                  <a:ext uri="{FF2B5EF4-FFF2-40B4-BE49-F238E27FC236}">
                    <a16:creationId xmlns:a16="http://schemas.microsoft.com/office/drawing/2014/main" id="{49B0E760-CC9A-4327-93E3-A08F9C5475E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Line 264">
                <a:extLst>
                  <a:ext uri="{FF2B5EF4-FFF2-40B4-BE49-F238E27FC236}">
                    <a16:creationId xmlns:a16="http://schemas.microsoft.com/office/drawing/2014/main" id="{7668E353-B159-4222-AA0C-2E9A7388BC4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Line 266">
                <a:extLst>
                  <a:ext uri="{FF2B5EF4-FFF2-40B4-BE49-F238E27FC236}">
                    <a16:creationId xmlns:a16="http://schemas.microsoft.com/office/drawing/2014/main" id="{DFEBB146-F38E-4F88-BFC9-0F860E79CA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Line 268">
                <a:extLst>
                  <a:ext uri="{FF2B5EF4-FFF2-40B4-BE49-F238E27FC236}">
                    <a16:creationId xmlns:a16="http://schemas.microsoft.com/office/drawing/2014/main" id="{51DAC659-B49F-482C-9F6D-6B1599F4C09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Line 270">
                <a:extLst>
                  <a:ext uri="{FF2B5EF4-FFF2-40B4-BE49-F238E27FC236}">
                    <a16:creationId xmlns:a16="http://schemas.microsoft.com/office/drawing/2014/main" id="{DED697B7-B74A-4BF3-BD38-03203B6B03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Line 272">
                <a:extLst>
                  <a:ext uri="{FF2B5EF4-FFF2-40B4-BE49-F238E27FC236}">
                    <a16:creationId xmlns:a16="http://schemas.microsoft.com/office/drawing/2014/main" id="{C9211318-F137-4A06-BB7C-06F0C37CE4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2" name="Line 274">
                <a:extLst>
                  <a:ext uri="{FF2B5EF4-FFF2-40B4-BE49-F238E27FC236}">
                    <a16:creationId xmlns:a16="http://schemas.microsoft.com/office/drawing/2014/main" id="{146F571B-CBE0-4027-A763-22F45135EC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3" name="Line 276">
                <a:extLst>
                  <a:ext uri="{FF2B5EF4-FFF2-40B4-BE49-F238E27FC236}">
                    <a16:creationId xmlns:a16="http://schemas.microsoft.com/office/drawing/2014/main" id="{4EB4B056-6BAA-4B60-BC2F-5891E74F8A3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Line 278">
                <a:extLst>
                  <a:ext uri="{FF2B5EF4-FFF2-40B4-BE49-F238E27FC236}">
                    <a16:creationId xmlns:a16="http://schemas.microsoft.com/office/drawing/2014/main" id="{2D197714-130E-4A5D-AD98-09745DC590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" name="Line 256">
                <a:extLst>
                  <a:ext uri="{FF2B5EF4-FFF2-40B4-BE49-F238E27FC236}">
                    <a16:creationId xmlns:a16="http://schemas.microsoft.com/office/drawing/2014/main" id="{781DA8BE-839C-42B2-AF4D-F4604A5447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Line 234">
                <a:extLst>
                  <a:ext uri="{FF2B5EF4-FFF2-40B4-BE49-F238E27FC236}">
                    <a16:creationId xmlns:a16="http://schemas.microsoft.com/office/drawing/2014/main" id="{9A4D1186-75E5-48F1-BDA8-8E1DFAF235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154" name="Content Placeholder 1">
            <a:extLst>
              <a:ext uri="{FF2B5EF4-FFF2-40B4-BE49-F238E27FC236}">
                <a16:creationId xmlns:a16="http://schemas.microsoft.com/office/drawing/2014/main" id="{1A826DBE-DA8C-4F98-B2C8-5130498DB8A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164400" y="0"/>
            <a:ext cx="2804400" cy="42601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 als achtergrond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grijze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2FC94C43-5A4B-423B-A312-39C3C92245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283535" y="285750"/>
            <a:ext cx="7739120" cy="1450716"/>
          </a:xfrm>
          <a:prstGeom prst="rect">
            <a:avLst/>
          </a:prstGeom>
          <a:solidFill>
            <a:schemeClr val="tx2"/>
          </a:solidFill>
        </p:spPr>
        <p:txBody>
          <a:bodyPr wrap="none" lIns="284400" tIns="251999" rIns="251999" bIns="251999" anchor="b" anchorCtr="0">
            <a:spAutoFit/>
          </a:bodyPr>
          <a:lstStyle>
            <a:lvl1pPr algn="l">
              <a:lnSpc>
                <a:spcPct val="85000"/>
              </a:lnSpc>
              <a:spcBef>
                <a:spcPts val="600"/>
              </a:spcBef>
              <a:defRPr sz="3600" b="1" kern="11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</a:t>
            </a:r>
            <a:r>
              <a:rPr lang="nl-NL"/>
              <a:t>presentatie titel </a:t>
            </a:r>
            <a:br>
              <a:rPr lang="nl-NL"/>
            </a:br>
            <a:r>
              <a:rPr lang="nl-NL"/>
              <a:t>aan </a:t>
            </a:r>
            <a:r>
              <a:rPr lang="nl-NL" dirty="0"/>
              <a:t>te passen</a:t>
            </a:r>
            <a:endParaRPr lang="en-GB" dirty="0"/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F93A9E52-8DAF-4927-81B4-000C66E86E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83534" y="2018847"/>
            <a:ext cx="2632610" cy="345013"/>
          </a:xfrm>
          <a:prstGeom prst="rect">
            <a:avLst/>
          </a:prstGeom>
          <a:solidFill>
            <a:schemeClr val="accent2"/>
          </a:solidFill>
        </p:spPr>
        <p:txBody>
          <a:bodyPr wrap="none" lIns="284400" tIns="72000" rIns="284400" bIns="7200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Presentator informatie 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5594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608E19-7CBA-42C6-80A6-CAC2A11CC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0A39B-4CD9-4B5A-A85D-0F3C1A3B0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40A11-7067-4B02-96AF-D49393127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781569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DD632-AF9C-4BDD-8BDA-517C11060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3E3FC-2C0C-44B5-AFCD-6FA4E9BAB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026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Placeholder 3">
            <a:extLst>
              <a:ext uri="{FF2B5EF4-FFF2-40B4-BE49-F238E27FC236}">
                <a16:creationId xmlns:a16="http://schemas.microsoft.com/office/drawing/2014/main" id="{92209401-9C87-49C4-B7D4-59A6333B630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0491925" y="6012000"/>
            <a:ext cx="846000" cy="846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730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92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</a:t>
            </a:r>
          </a:p>
        </p:txBody>
      </p:sp>
      <p:sp>
        <p:nvSpPr>
          <p:cNvPr id="161" name="Picture Placeholder 160">
            <a:extLst>
              <a:ext uri="{FF2B5EF4-FFF2-40B4-BE49-F238E27FC236}">
                <a16:creationId xmlns:a16="http://schemas.microsoft.com/office/drawing/2014/main" id="{BD1AB6B9-91A1-431B-A8C4-FC679CAA64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-600" y="3"/>
            <a:ext cx="12193200" cy="6857995"/>
          </a:xfrm>
          <a:custGeom>
            <a:avLst/>
            <a:gdLst>
              <a:gd name="connsiteX0" fmla="*/ 0 w 12193200"/>
              <a:gd name="connsiteY0" fmla="*/ 0 h 6857995"/>
              <a:gd name="connsiteX1" fmla="*/ 12193200 w 12193200"/>
              <a:gd name="connsiteY1" fmla="*/ 0 h 6857995"/>
              <a:gd name="connsiteX2" fmla="*/ 12193200 w 12193200"/>
              <a:gd name="connsiteY2" fmla="*/ 6857995 h 6857995"/>
              <a:gd name="connsiteX3" fmla="*/ 11338525 w 12193200"/>
              <a:gd name="connsiteY3" fmla="*/ 6857995 h 6857995"/>
              <a:gd name="connsiteX4" fmla="*/ 11338525 w 12193200"/>
              <a:gd name="connsiteY4" fmla="*/ 6011996 h 6857995"/>
              <a:gd name="connsiteX5" fmla="*/ 10492525 w 12193200"/>
              <a:gd name="connsiteY5" fmla="*/ 6011996 h 6857995"/>
              <a:gd name="connsiteX6" fmla="*/ 10492525 w 12193200"/>
              <a:gd name="connsiteY6" fmla="*/ 6857995 h 6857995"/>
              <a:gd name="connsiteX7" fmla="*/ 0 w 12193200"/>
              <a:gd name="connsiteY7" fmla="*/ 6857995 h 6857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7995">
                <a:moveTo>
                  <a:pt x="0" y="0"/>
                </a:moveTo>
                <a:lnTo>
                  <a:pt x="12193200" y="0"/>
                </a:lnTo>
                <a:lnTo>
                  <a:pt x="12193200" y="6857995"/>
                </a:lnTo>
                <a:lnTo>
                  <a:pt x="11338525" y="6857995"/>
                </a:lnTo>
                <a:lnTo>
                  <a:pt x="11338525" y="6011996"/>
                </a:lnTo>
                <a:lnTo>
                  <a:pt x="10492525" y="6011996"/>
                </a:lnTo>
                <a:lnTo>
                  <a:pt x="10492525" y="6857995"/>
                </a:lnTo>
                <a:lnTo>
                  <a:pt x="0" y="685799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/>
            </a:lvl1pPr>
          </a:lstStyle>
          <a:p>
            <a:r>
              <a:rPr lang="nl-NL"/>
              <a:t>Klik om foto toe te voegen.</a:t>
            </a:r>
            <a:br>
              <a:rPr lang="nl-NL"/>
            </a:br>
            <a:r>
              <a:rPr lang="nl-NL"/>
              <a:t>Foto’s kun je kiezen uit de Mediabank in het UWV Communicatieportaal. </a:t>
            </a:r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914C4B-E0A6-4EE0-A7D6-ECC5B3BA99B2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D58449-2839-40D6-955C-549C72D6BCA8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129" name="Line 230">
                <a:extLst>
                  <a:ext uri="{FF2B5EF4-FFF2-40B4-BE49-F238E27FC236}">
                    <a16:creationId xmlns:a16="http://schemas.microsoft.com/office/drawing/2014/main" id="{AE5576FB-D1BE-49E6-868E-8EC223D6ED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0" name="Line 232">
                <a:extLst>
                  <a:ext uri="{FF2B5EF4-FFF2-40B4-BE49-F238E27FC236}">
                    <a16:creationId xmlns:a16="http://schemas.microsoft.com/office/drawing/2014/main" id="{FE3EAD4D-826C-4006-AC5A-E125C3A1CB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1" name="Line 234">
                <a:extLst>
                  <a:ext uri="{FF2B5EF4-FFF2-40B4-BE49-F238E27FC236}">
                    <a16:creationId xmlns:a16="http://schemas.microsoft.com/office/drawing/2014/main" id="{28625666-CB19-499F-B13A-09005513CB1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32" name="Line 236">
                <a:extLst>
                  <a:ext uri="{FF2B5EF4-FFF2-40B4-BE49-F238E27FC236}">
                    <a16:creationId xmlns:a16="http://schemas.microsoft.com/office/drawing/2014/main" id="{197CEF34-A944-478A-A6CC-65669E81AC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3" name="Line 238">
                <a:extLst>
                  <a:ext uri="{FF2B5EF4-FFF2-40B4-BE49-F238E27FC236}">
                    <a16:creationId xmlns:a16="http://schemas.microsoft.com/office/drawing/2014/main" id="{B46655B1-0AE1-4887-BA9D-14C55F81229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4" name="Line 240">
                <a:extLst>
                  <a:ext uri="{FF2B5EF4-FFF2-40B4-BE49-F238E27FC236}">
                    <a16:creationId xmlns:a16="http://schemas.microsoft.com/office/drawing/2014/main" id="{A806C1DC-256D-4A99-BB60-7816CEED2E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5" name="Line 244">
                <a:extLst>
                  <a:ext uri="{FF2B5EF4-FFF2-40B4-BE49-F238E27FC236}">
                    <a16:creationId xmlns:a16="http://schemas.microsoft.com/office/drawing/2014/main" id="{D2DB13C9-023B-4FD0-9C4B-8ABC02E82EE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6" name="Line 246">
                <a:extLst>
                  <a:ext uri="{FF2B5EF4-FFF2-40B4-BE49-F238E27FC236}">
                    <a16:creationId xmlns:a16="http://schemas.microsoft.com/office/drawing/2014/main" id="{AFF5D07F-FE78-4836-BA13-2533F4CCF02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7" name="Line 250">
                <a:extLst>
                  <a:ext uri="{FF2B5EF4-FFF2-40B4-BE49-F238E27FC236}">
                    <a16:creationId xmlns:a16="http://schemas.microsoft.com/office/drawing/2014/main" id="{8EDA2530-D890-4C64-9513-54C196B180E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8" name="Line 252">
                <a:extLst>
                  <a:ext uri="{FF2B5EF4-FFF2-40B4-BE49-F238E27FC236}">
                    <a16:creationId xmlns:a16="http://schemas.microsoft.com/office/drawing/2014/main" id="{94E5F15F-DB46-4F78-89F3-5A168C916EB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9" name="Line 254">
                <a:extLst>
                  <a:ext uri="{FF2B5EF4-FFF2-40B4-BE49-F238E27FC236}">
                    <a16:creationId xmlns:a16="http://schemas.microsoft.com/office/drawing/2014/main" id="{5D21D3DE-D129-41D8-9D6C-101BF82D40C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0" name="Line 256">
                <a:extLst>
                  <a:ext uri="{FF2B5EF4-FFF2-40B4-BE49-F238E27FC236}">
                    <a16:creationId xmlns:a16="http://schemas.microsoft.com/office/drawing/2014/main" id="{97337FD8-73ED-43F4-BC4A-C1E8099AC67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1" name="Line 258">
                <a:extLst>
                  <a:ext uri="{FF2B5EF4-FFF2-40B4-BE49-F238E27FC236}">
                    <a16:creationId xmlns:a16="http://schemas.microsoft.com/office/drawing/2014/main" id="{0ECAD888-281C-4F00-947B-DCA66850616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2" name="Line 260">
                <a:extLst>
                  <a:ext uri="{FF2B5EF4-FFF2-40B4-BE49-F238E27FC236}">
                    <a16:creationId xmlns:a16="http://schemas.microsoft.com/office/drawing/2014/main" id="{85E8A87E-62B6-4A0F-BECA-6AD71F5AA9D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3" name="Line 262">
                <a:extLst>
                  <a:ext uri="{FF2B5EF4-FFF2-40B4-BE49-F238E27FC236}">
                    <a16:creationId xmlns:a16="http://schemas.microsoft.com/office/drawing/2014/main" id="{46BEC6E1-B903-4F92-8732-B0EF4D9289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4" name="Line 264">
                <a:extLst>
                  <a:ext uri="{FF2B5EF4-FFF2-40B4-BE49-F238E27FC236}">
                    <a16:creationId xmlns:a16="http://schemas.microsoft.com/office/drawing/2014/main" id="{B10D3487-A264-4CD6-BE29-25349A7C80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5" name="Line 266">
                <a:extLst>
                  <a:ext uri="{FF2B5EF4-FFF2-40B4-BE49-F238E27FC236}">
                    <a16:creationId xmlns:a16="http://schemas.microsoft.com/office/drawing/2014/main" id="{36D5CC1C-AC4E-481E-9A75-BF95AFD2AFD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6" name="Line 268">
                <a:extLst>
                  <a:ext uri="{FF2B5EF4-FFF2-40B4-BE49-F238E27FC236}">
                    <a16:creationId xmlns:a16="http://schemas.microsoft.com/office/drawing/2014/main" id="{410B6B57-1FC1-4106-BD80-909A679F332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7" name="Line 270">
                <a:extLst>
                  <a:ext uri="{FF2B5EF4-FFF2-40B4-BE49-F238E27FC236}">
                    <a16:creationId xmlns:a16="http://schemas.microsoft.com/office/drawing/2014/main" id="{71787649-2192-4748-ADB6-571ABBA6B10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8" name="Line 272">
                <a:extLst>
                  <a:ext uri="{FF2B5EF4-FFF2-40B4-BE49-F238E27FC236}">
                    <a16:creationId xmlns:a16="http://schemas.microsoft.com/office/drawing/2014/main" id="{2000BED5-3604-4E3A-B335-563CACBF722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9" name="Line 274">
                <a:extLst>
                  <a:ext uri="{FF2B5EF4-FFF2-40B4-BE49-F238E27FC236}">
                    <a16:creationId xmlns:a16="http://schemas.microsoft.com/office/drawing/2014/main" id="{B980D131-2A54-4922-841A-CDB7D05DB1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0" name="Line 276">
                <a:extLst>
                  <a:ext uri="{FF2B5EF4-FFF2-40B4-BE49-F238E27FC236}">
                    <a16:creationId xmlns:a16="http://schemas.microsoft.com/office/drawing/2014/main" id="{AACAB1F3-6BC6-4D20-9369-52961FADAF5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1" name="Line 278">
                <a:extLst>
                  <a:ext uri="{FF2B5EF4-FFF2-40B4-BE49-F238E27FC236}">
                    <a16:creationId xmlns:a16="http://schemas.microsoft.com/office/drawing/2014/main" id="{38572A3E-9A58-4EFF-B781-9B6288E80A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2" name="Line 256">
                <a:extLst>
                  <a:ext uri="{FF2B5EF4-FFF2-40B4-BE49-F238E27FC236}">
                    <a16:creationId xmlns:a16="http://schemas.microsoft.com/office/drawing/2014/main" id="{549612E6-BF2A-49BF-936A-5787618096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3" name="Line 234">
                <a:extLst>
                  <a:ext uri="{FF2B5EF4-FFF2-40B4-BE49-F238E27FC236}">
                    <a16:creationId xmlns:a16="http://schemas.microsoft.com/office/drawing/2014/main" id="{5979E920-3C09-483D-9073-B20A4208BB9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50E5D5-6764-4AC5-AA97-C8A10C0C0099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85" name="Line 146">
                <a:extLst>
                  <a:ext uri="{FF2B5EF4-FFF2-40B4-BE49-F238E27FC236}">
                    <a16:creationId xmlns:a16="http://schemas.microsoft.com/office/drawing/2014/main" id="{DB33D2C1-AFAA-472B-A827-F1F600B9B3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48">
                <a:extLst>
                  <a:ext uri="{FF2B5EF4-FFF2-40B4-BE49-F238E27FC236}">
                    <a16:creationId xmlns:a16="http://schemas.microsoft.com/office/drawing/2014/main" id="{71A432CD-7034-47B1-8398-4D9EA0D2DC2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50">
                <a:extLst>
                  <a:ext uri="{FF2B5EF4-FFF2-40B4-BE49-F238E27FC236}">
                    <a16:creationId xmlns:a16="http://schemas.microsoft.com/office/drawing/2014/main" id="{849CC6AF-C991-41E3-B784-D29D21208E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52">
                <a:extLst>
                  <a:ext uri="{FF2B5EF4-FFF2-40B4-BE49-F238E27FC236}">
                    <a16:creationId xmlns:a16="http://schemas.microsoft.com/office/drawing/2014/main" id="{BE0135BF-1278-4694-9819-98F554C3D7A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54">
                <a:extLst>
                  <a:ext uri="{FF2B5EF4-FFF2-40B4-BE49-F238E27FC236}">
                    <a16:creationId xmlns:a16="http://schemas.microsoft.com/office/drawing/2014/main" id="{9B290C8C-DA62-4E90-9E6E-F4C7B37C56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56">
                <a:extLst>
                  <a:ext uri="{FF2B5EF4-FFF2-40B4-BE49-F238E27FC236}">
                    <a16:creationId xmlns:a16="http://schemas.microsoft.com/office/drawing/2014/main" id="{AD786D49-32A1-47C0-BFB5-1D2FBC6CB49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58">
                <a:extLst>
                  <a:ext uri="{FF2B5EF4-FFF2-40B4-BE49-F238E27FC236}">
                    <a16:creationId xmlns:a16="http://schemas.microsoft.com/office/drawing/2014/main" id="{59957301-6254-4B63-B295-E86B3F3B3E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60">
                <a:extLst>
                  <a:ext uri="{FF2B5EF4-FFF2-40B4-BE49-F238E27FC236}">
                    <a16:creationId xmlns:a16="http://schemas.microsoft.com/office/drawing/2014/main" id="{6F30B08E-9278-4E13-8863-B1484AFA67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62">
                <a:extLst>
                  <a:ext uri="{FF2B5EF4-FFF2-40B4-BE49-F238E27FC236}">
                    <a16:creationId xmlns:a16="http://schemas.microsoft.com/office/drawing/2014/main" id="{B82A7E3C-2AAD-4B6D-86C2-ABFA8AA1C4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64">
                <a:extLst>
                  <a:ext uri="{FF2B5EF4-FFF2-40B4-BE49-F238E27FC236}">
                    <a16:creationId xmlns:a16="http://schemas.microsoft.com/office/drawing/2014/main" id="{E5AB0A87-BE16-4217-A730-2077CD5AC04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66">
                <a:extLst>
                  <a:ext uri="{FF2B5EF4-FFF2-40B4-BE49-F238E27FC236}">
                    <a16:creationId xmlns:a16="http://schemas.microsoft.com/office/drawing/2014/main" id="{4EB0EB2D-F894-4C6D-A970-845901DF1EC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68">
                <a:extLst>
                  <a:ext uri="{FF2B5EF4-FFF2-40B4-BE49-F238E27FC236}">
                    <a16:creationId xmlns:a16="http://schemas.microsoft.com/office/drawing/2014/main" id="{E0DA9350-4B8C-4F96-8014-05511EF05D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70">
                <a:extLst>
                  <a:ext uri="{FF2B5EF4-FFF2-40B4-BE49-F238E27FC236}">
                    <a16:creationId xmlns:a16="http://schemas.microsoft.com/office/drawing/2014/main" id="{8489159B-A091-40F3-99EE-A2D4AFF933E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72">
                <a:extLst>
                  <a:ext uri="{FF2B5EF4-FFF2-40B4-BE49-F238E27FC236}">
                    <a16:creationId xmlns:a16="http://schemas.microsoft.com/office/drawing/2014/main" id="{A634636C-2C0B-4B8D-B95B-FE86D1385D7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74">
                <a:extLst>
                  <a:ext uri="{FF2B5EF4-FFF2-40B4-BE49-F238E27FC236}">
                    <a16:creationId xmlns:a16="http://schemas.microsoft.com/office/drawing/2014/main" id="{07DB43F0-84E6-4687-A961-FF490CB03BF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76">
                <a:extLst>
                  <a:ext uri="{FF2B5EF4-FFF2-40B4-BE49-F238E27FC236}">
                    <a16:creationId xmlns:a16="http://schemas.microsoft.com/office/drawing/2014/main" id="{316F8EBB-BD33-4723-8392-B6D7AA69409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178">
                <a:extLst>
                  <a:ext uri="{FF2B5EF4-FFF2-40B4-BE49-F238E27FC236}">
                    <a16:creationId xmlns:a16="http://schemas.microsoft.com/office/drawing/2014/main" id="{A508AB81-8D02-4F8E-91BD-8692B2D742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180">
                <a:extLst>
                  <a:ext uri="{FF2B5EF4-FFF2-40B4-BE49-F238E27FC236}">
                    <a16:creationId xmlns:a16="http://schemas.microsoft.com/office/drawing/2014/main" id="{EC3C09AA-34B7-4E4D-A1E0-71C650AE58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182">
                <a:extLst>
                  <a:ext uri="{FF2B5EF4-FFF2-40B4-BE49-F238E27FC236}">
                    <a16:creationId xmlns:a16="http://schemas.microsoft.com/office/drawing/2014/main" id="{77DA0C3D-81BD-45EE-BC0E-4DE1546F3E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184">
                <a:extLst>
                  <a:ext uri="{FF2B5EF4-FFF2-40B4-BE49-F238E27FC236}">
                    <a16:creationId xmlns:a16="http://schemas.microsoft.com/office/drawing/2014/main" id="{083624F6-4D9F-4AB6-A053-5026224BBB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186">
                <a:extLst>
                  <a:ext uri="{FF2B5EF4-FFF2-40B4-BE49-F238E27FC236}">
                    <a16:creationId xmlns:a16="http://schemas.microsoft.com/office/drawing/2014/main" id="{343014C7-3246-492F-ADB5-FA640AACA0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188">
                <a:extLst>
                  <a:ext uri="{FF2B5EF4-FFF2-40B4-BE49-F238E27FC236}">
                    <a16:creationId xmlns:a16="http://schemas.microsoft.com/office/drawing/2014/main" id="{06E7F797-B78F-4D46-978F-58FCD25A2E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190">
                <a:extLst>
                  <a:ext uri="{FF2B5EF4-FFF2-40B4-BE49-F238E27FC236}">
                    <a16:creationId xmlns:a16="http://schemas.microsoft.com/office/drawing/2014/main" id="{DC791D00-724F-4DAD-88BD-B1D10CFE6E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192">
                <a:extLst>
                  <a:ext uri="{FF2B5EF4-FFF2-40B4-BE49-F238E27FC236}">
                    <a16:creationId xmlns:a16="http://schemas.microsoft.com/office/drawing/2014/main" id="{41BEAE85-4DFA-4FFF-A474-B908C37785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194">
                <a:extLst>
                  <a:ext uri="{FF2B5EF4-FFF2-40B4-BE49-F238E27FC236}">
                    <a16:creationId xmlns:a16="http://schemas.microsoft.com/office/drawing/2014/main" id="{5023C5AD-8DDD-4154-BDDF-33C52BA078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196">
                <a:extLst>
                  <a:ext uri="{FF2B5EF4-FFF2-40B4-BE49-F238E27FC236}">
                    <a16:creationId xmlns:a16="http://schemas.microsoft.com/office/drawing/2014/main" id="{FC2149B0-FE3D-40DE-AC27-881E9BE5D5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198">
                <a:extLst>
                  <a:ext uri="{FF2B5EF4-FFF2-40B4-BE49-F238E27FC236}">
                    <a16:creationId xmlns:a16="http://schemas.microsoft.com/office/drawing/2014/main" id="{41CCEB67-C88A-4D33-B444-7C59C65944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00">
                <a:extLst>
                  <a:ext uri="{FF2B5EF4-FFF2-40B4-BE49-F238E27FC236}">
                    <a16:creationId xmlns:a16="http://schemas.microsoft.com/office/drawing/2014/main" id="{0B285FC7-3130-4987-839B-CAA9088FAF9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02">
                <a:extLst>
                  <a:ext uri="{FF2B5EF4-FFF2-40B4-BE49-F238E27FC236}">
                    <a16:creationId xmlns:a16="http://schemas.microsoft.com/office/drawing/2014/main" id="{946C3B21-4A16-47CF-B7A5-9E602E3191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04">
                <a:extLst>
                  <a:ext uri="{FF2B5EF4-FFF2-40B4-BE49-F238E27FC236}">
                    <a16:creationId xmlns:a16="http://schemas.microsoft.com/office/drawing/2014/main" id="{6D46A112-21CC-4505-AF6D-B4A5AD3E3C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06">
                <a:extLst>
                  <a:ext uri="{FF2B5EF4-FFF2-40B4-BE49-F238E27FC236}">
                    <a16:creationId xmlns:a16="http://schemas.microsoft.com/office/drawing/2014/main" id="{6C56A35D-59C4-43D0-A29D-BF31C116AD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6" name="Line 208">
                <a:extLst>
                  <a:ext uri="{FF2B5EF4-FFF2-40B4-BE49-F238E27FC236}">
                    <a16:creationId xmlns:a16="http://schemas.microsoft.com/office/drawing/2014/main" id="{D956C765-F260-44F5-A5C8-41DDE818D6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7" name="Line 210">
                <a:extLst>
                  <a:ext uri="{FF2B5EF4-FFF2-40B4-BE49-F238E27FC236}">
                    <a16:creationId xmlns:a16="http://schemas.microsoft.com/office/drawing/2014/main" id="{2BFE514D-AB7B-4C74-8359-650B1C9073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8" name="Line 212">
                <a:extLst>
                  <a:ext uri="{FF2B5EF4-FFF2-40B4-BE49-F238E27FC236}">
                    <a16:creationId xmlns:a16="http://schemas.microsoft.com/office/drawing/2014/main" id="{B92E6957-6842-4EC4-BFD8-DA396C8B58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9" name="Line 214">
                <a:extLst>
                  <a:ext uri="{FF2B5EF4-FFF2-40B4-BE49-F238E27FC236}">
                    <a16:creationId xmlns:a16="http://schemas.microsoft.com/office/drawing/2014/main" id="{D32326E6-EAD8-4881-8BA2-2B4DA033CD0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0" name="Line 216">
                <a:extLst>
                  <a:ext uri="{FF2B5EF4-FFF2-40B4-BE49-F238E27FC236}">
                    <a16:creationId xmlns:a16="http://schemas.microsoft.com/office/drawing/2014/main" id="{96A21FED-48D5-4186-B204-A68E522675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1" name="Line 218">
                <a:extLst>
                  <a:ext uri="{FF2B5EF4-FFF2-40B4-BE49-F238E27FC236}">
                    <a16:creationId xmlns:a16="http://schemas.microsoft.com/office/drawing/2014/main" id="{8607BC08-CC24-4072-B352-88E80460815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2" name="Line 220">
                <a:extLst>
                  <a:ext uri="{FF2B5EF4-FFF2-40B4-BE49-F238E27FC236}">
                    <a16:creationId xmlns:a16="http://schemas.microsoft.com/office/drawing/2014/main" id="{DADCC56A-6C72-48A3-911A-CA334A2A2A7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3" name="Line 222">
                <a:extLst>
                  <a:ext uri="{FF2B5EF4-FFF2-40B4-BE49-F238E27FC236}">
                    <a16:creationId xmlns:a16="http://schemas.microsoft.com/office/drawing/2014/main" id="{1C102CFD-054C-4487-9EAB-8811BD371B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4" name="Line 224">
                <a:extLst>
                  <a:ext uri="{FF2B5EF4-FFF2-40B4-BE49-F238E27FC236}">
                    <a16:creationId xmlns:a16="http://schemas.microsoft.com/office/drawing/2014/main" id="{54C26403-C7DA-4277-A876-26961161C7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5" name="Line 226">
                <a:extLst>
                  <a:ext uri="{FF2B5EF4-FFF2-40B4-BE49-F238E27FC236}">
                    <a16:creationId xmlns:a16="http://schemas.microsoft.com/office/drawing/2014/main" id="{C850DC46-D836-43AA-91E4-0CAEAFF0B2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6" name="Line 228">
                <a:extLst>
                  <a:ext uri="{FF2B5EF4-FFF2-40B4-BE49-F238E27FC236}">
                    <a16:creationId xmlns:a16="http://schemas.microsoft.com/office/drawing/2014/main" id="{08B639D6-0FDD-48E0-93A7-FF54C6B25B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7" name="Line 146">
                <a:extLst>
                  <a:ext uri="{FF2B5EF4-FFF2-40B4-BE49-F238E27FC236}">
                    <a16:creationId xmlns:a16="http://schemas.microsoft.com/office/drawing/2014/main" id="{DEF8C1F8-55EE-401D-819A-833529D1FE5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8" name="Line 204">
                <a:extLst>
                  <a:ext uri="{FF2B5EF4-FFF2-40B4-BE49-F238E27FC236}">
                    <a16:creationId xmlns:a16="http://schemas.microsoft.com/office/drawing/2014/main" id="{4800BFA0-18DC-4C04-A836-6B46A77DC8C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DE74E8-E2D0-419E-80E5-7EEE8E074C8B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41" name="Line 146">
                <a:extLst>
                  <a:ext uri="{FF2B5EF4-FFF2-40B4-BE49-F238E27FC236}">
                    <a16:creationId xmlns:a16="http://schemas.microsoft.com/office/drawing/2014/main" id="{7EFBA02A-B651-4548-A030-676E88430F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Line 148">
                <a:extLst>
                  <a:ext uri="{FF2B5EF4-FFF2-40B4-BE49-F238E27FC236}">
                    <a16:creationId xmlns:a16="http://schemas.microsoft.com/office/drawing/2014/main" id="{FE0C9EA3-FE59-410D-B5AD-5F3F663459D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" name="Line 150">
                <a:extLst>
                  <a:ext uri="{FF2B5EF4-FFF2-40B4-BE49-F238E27FC236}">
                    <a16:creationId xmlns:a16="http://schemas.microsoft.com/office/drawing/2014/main" id="{5A57804B-5243-4868-BA77-08903EEDFAC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" name="Line 152">
                <a:extLst>
                  <a:ext uri="{FF2B5EF4-FFF2-40B4-BE49-F238E27FC236}">
                    <a16:creationId xmlns:a16="http://schemas.microsoft.com/office/drawing/2014/main" id="{B476EA97-4748-4CBF-A29E-396CB50D08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" name="Line 154">
                <a:extLst>
                  <a:ext uri="{FF2B5EF4-FFF2-40B4-BE49-F238E27FC236}">
                    <a16:creationId xmlns:a16="http://schemas.microsoft.com/office/drawing/2014/main" id="{5884F138-AFFD-45A7-B79B-0DF095A3442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6" name="Line 156">
                <a:extLst>
                  <a:ext uri="{FF2B5EF4-FFF2-40B4-BE49-F238E27FC236}">
                    <a16:creationId xmlns:a16="http://schemas.microsoft.com/office/drawing/2014/main" id="{7FE1262B-E0AB-4994-8400-63AA78AB3A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7" name="Line 158">
                <a:extLst>
                  <a:ext uri="{FF2B5EF4-FFF2-40B4-BE49-F238E27FC236}">
                    <a16:creationId xmlns:a16="http://schemas.microsoft.com/office/drawing/2014/main" id="{D09061DE-1FF4-4391-AFEF-3A8E7856EAC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" name="Line 160">
                <a:extLst>
                  <a:ext uri="{FF2B5EF4-FFF2-40B4-BE49-F238E27FC236}">
                    <a16:creationId xmlns:a16="http://schemas.microsoft.com/office/drawing/2014/main" id="{D2CE04BE-D1E6-4D04-94F4-D9D514DC4A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" name="Line 162">
                <a:extLst>
                  <a:ext uri="{FF2B5EF4-FFF2-40B4-BE49-F238E27FC236}">
                    <a16:creationId xmlns:a16="http://schemas.microsoft.com/office/drawing/2014/main" id="{37754628-7C2F-4735-93A7-0F67702E82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" name="Line 164">
                <a:extLst>
                  <a:ext uri="{FF2B5EF4-FFF2-40B4-BE49-F238E27FC236}">
                    <a16:creationId xmlns:a16="http://schemas.microsoft.com/office/drawing/2014/main" id="{6CA6BC1F-C578-4B52-AC00-CB99CF595B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1" name="Line 166">
                <a:extLst>
                  <a:ext uri="{FF2B5EF4-FFF2-40B4-BE49-F238E27FC236}">
                    <a16:creationId xmlns:a16="http://schemas.microsoft.com/office/drawing/2014/main" id="{5EA9A5BD-CF81-4538-BDBE-96FD4D054D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168">
                <a:extLst>
                  <a:ext uri="{FF2B5EF4-FFF2-40B4-BE49-F238E27FC236}">
                    <a16:creationId xmlns:a16="http://schemas.microsoft.com/office/drawing/2014/main" id="{267D759E-A10E-4E9A-9106-5C2037BEAD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170">
                <a:extLst>
                  <a:ext uri="{FF2B5EF4-FFF2-40B4-BE49-F238E27FC236}">
                    <a16:creationId xmlns:a16="http://schemas.microsoft.com/office/drawing/2014/main" id="{9712EDCE-D6F9-4EBB-B3D3-DE71F20768A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4" name="Line 172">
                <a:extLst>
                  <a:ext uri="{FF2B5EF4-FFF2-40B4-BE49-F238E27FC236}">
                    <a16:creationId xmlns:a16="http://schemas.microsoft.com/office/drawing/2014/main" id="{613F195A-F1E6-459F-B2A9-93F2A41A9C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174">
                <a:extLst>
                  <a:ext uri="{FF2B5EF4-FFF2-40B4-BE49-F238E27FC236}">
                    <a16:creationId xmlns:a16="http://schemas.microsoft.com/office/drawing/2014/main" id="{536ED899-E684-46ED-ABBA-7C62E2C15F6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176">
                <a:extLst>
                  <a:ext uri="{FF2B5EF4-FFF2-40B4-BE49-F238E27FC236}">
                    <a16:creationId xmlns:a16="http://schemas.microsoft.com/office/drawing/2014/main" id="{4C5FECFA-B60D-4DD1-B042-004BBC3BA76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178">
                <a:extLst>
                  <a:ext uri="{FF2B5EF4-FFF2-40B4-BE49-F238E27FC236}">
                    <a16:creationId xmlns:a16="http://schemas.microsoft.com/office/drawing/2014/main" id="{DC5FCA3D-3065-4F4A-BAF6-0019FFE18F8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180">
                <a:extLst>
                  <a:ext uri="{FF2B5EF4-FFF2-40B4-BE49-F238E27FC236}">
                    <a16:creationId xmlns:a16="http://schemas.microsoft.com/office/drawing/2014/main" id="{D769946E-B3F7-4D31-9C18-EE9D50E815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182">
                <a:extLst>
                  <a:ext uri="{FF2B5EF4-FFF2-40B4-BE49-F238E27FC236}">
                    <a16:creationId xmlns:a16="http://schemas.microsoft.com/office/drawing/2014/main" id="{9F003316-1FDF-4EA7-81B1-58355B5A70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184">
                <a:extLst>
                  <a:ext uri="{FF2B5EF4-FFF2-40B4-BE49-F238E27FC236}">
                    <a16:creationId xmlns:a16="http://schemas.microsoft.com/office/drawing/2014/main" id="{260391A8-D965-4C40-BCAF-CA622F8336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186">
                <a:extLst>
                  <a:ext uri="{FF2B5EF4-FFF2-40B4-BE49-F238E27FC236}">
                    <a16:creationId xmlns:a16="http://schemas.microsoft.com/office/drawing/2014/main" id="{30C87FB2-CD2E-495B-B2D0-D780FC6898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188">
                <a:extLst>
                  <a:ext uri="{FF2B5EF4-FFF2-40B4-BE49-F238E27FC236}">
                    <a16:creationId xmlns:a16="http://schemas.microsoft.com/office/drawing/2014/main" id="{00C5AE2E-4DE2-41BB-A10E-CD27B41F68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190">
                <a:extLst>
                  <a:ext uri="{FF2B5EF4-FFF2-40B4-BE49-F238E27FC236}">
                    <a16:creationId xmlns:a16="http://schemas.microsoft.com/office/drawing/2014/main" id="{0BAAD8B3-BEA3-43A7-AF53-797289B59A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192">
                <a:extLst>
                  <a:ext uri="{FF2B5EF4-FFF2-40B4-BE49-F238E27FC236}">
                    <a16:creationId xmlns:a16="http://schemas.microsoft.com/office/drawing/2014/main" id="{DA139A13-A795-42A9-9906-BC8512F9D3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194">
                <a:extLst>
                  <a:ext uri="{FF2B5EF4-FFF2-40B4-BE49-F238E27FC236}">
                    <a16:creationId xmlns:a16="http://schemas.microsoft.com/office/drawing/2014/main" id="{1FC39655-AF61-4908-B780-80D28AA757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196">
                <a:extLst>
                  <a:ext uri="{FF2B5EF4-FFF2-40B4-BE49-F238E27FC236}">
                    <a16:creationId xmlns:a16="http://schemas.microsoft.com/office/drawing/2014/main" id="{D71D18DF-011F-4EBB-B49F-EEED7D3403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198">
                <a:extLst>
                  <a:ext uri="{FF2B5EF4-FFF2-40B4-BE49-F238E27FC236}">
                    <a16:creationId xmlns:a16="http://schemas.microsoft.com/office/drawing/2014/main" id="{2AFFB89B-DFE7-4286-86A0-AD56620990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00">
                <a:extLst>
                  <a:ext uri="{FF2B5EF4-FFF2-40B4-BE49-F238E27FC236}">
                    <a16:creationId xmlns:a16="http://schemas.microsoft.com/office/drawing/2014/main" id="{27D173EC-8AE2-4BFB-8001-E2EC643BA0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02">
                <a:extLst>
                  <a:ext uri="{FF2B5EF4-FFF2-40B4-BE49-F238E27FC236}">
                    <a16:creationId xmlns:a16="http://schemas.microsoft.com/office/drawing/2014/main" id="{2BA084E1-0747-44CE-8CD0-845960C98F1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04">
                <a:extLst>
                  <a:ext uri="{FF2B5EF4-FFF2-40B4-BE49-F238E27FC236}">
                    <a16:creationId xmlns:a16="http://schemas.microsoft.com/office/drawing/2014/main" id="{BA29E7A7-695F-4819-909B-DF580C025C7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06">
                <a:extLst>
                  <a:ext uri="{FF2B5EF4-FFF2-40B4-BE49-F238E27FC236}">
                    <a16:creationId xmlns:a16="http://schemas.microsoft.com/office/drawing/2014/main" id="{B5BEFD7C-E23E-4510-9281-4517F8A7A5F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08">
                <a:extLst>
                  <a:ext uri="{FF2B5EF4-FFF2-40B4-BE49-F238E27FC236}">
                    <a16:creationId xmlns:a16="http://schemas.microsoft.com/office/drawing/2014/main" id="{6B89ADB5-8E95-404B-AAB8-1BD1EDBA10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10">
                <a:extLst>
                  <a:ext uri="{FF2B5EF4-FFF2-40B4-BE49-F238E27FC236}">
                    <a16:creationId xmlns:a16="http://schemas.microsoft.com/office/drawing/2014/main" id="{F0259992-1020-4D10-8D8B-B64806508DB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4" name="Line 212">
                <a:extLst>
                  <a:ext uri="{FF2B5EF4-FFF2-40B4-BE49-F238E27FC236}">
                    <a16:creationId xmlns:a16="http://schemas.microsoft.com/office/drawing/2014/main" id="{2761D797-F11B-4926-BFF1-D77912CE62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214">
                <a:extLst>
                  <a:ext uri="{FF2B5EF4-FFF2-40B4-BE49-F238E27FC236}">
                    <a16:creationId xmlns:a16="http://schemas.microsoft.com/office/drawing/2014/main" id="{938C71FB-A9EF-4259-A1C6-47DA105EEB2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216">
                <a:extLst>
                  <a:ext uri="{FF2B5EF4-FFF2-40B4-BE49-F238E27FC236}">
                    <a16:creationId xmlns:a16="http://schemas.microsoft.com/office/drawing/2014/main" id="{65FD9FBB-07DD-4950-ACA5-1D499F452D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218">
                <a:extLst>
                  <a:ext uri="{FF2B5EF4-FFF2-40B4-BE49-F238E27FC236}">
                    <a16:creationId xmlns:a16="http://schemas.microsoft.com/office/drawing/2014/main" id="{B29134EF-30C5-412D-AAB3-725A13AA3A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220">
                <a:extLst>
                  <a:ext uri="{FF2B5EF4-FFF2-40B4-BE49-F238E27FC236}">
                    <a16:creationId xmlns:a16="http://schemas.microsoft.com/office/drawing/2014/main" id="{3B8DDBB4-F2B1-4FAD-B3CB-F0A2E94B65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222">
                <a:extLst>
                  <a:ext uri="{FF2B5EF4-FFF2-40B4-BE49-F238E27FC236}">
                    <a16:creationId xmlns:a16="http://schemas.microsoft.com/office/drawing/2014/main" id="{028199ED-9809-4C9C-80F2-710CBAE810F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224">
                <a:extLst>
                  <a:ext uri="{FF2B5EF4-FFF2-40B4-BE49-F238E27FC236}">
                    <a16:creationId xmlns:a16="http://schemas.microsoft.com/office/drawing/2014/main" id="{2845ADAC-9ADE-4FC8-9B00-1C854FF332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1" name="Line 226">
                <a:extLst>
                  <a:ext uri="{FF2B5EF4-FFF2-40B4-BE49-F238E27FC236}">
                    <a16:creationId xmlns:a16="http://schemas.microsoft.com/office/drawing/2014/main" id="{D61A2115-6CBC-4F8E-ADE2-62C0C50950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228">
                <a:extLst>
                  <a:ext uri="{FF2B5EF4-FFF2-40B4-BE49-F238E27FC236}">
                    <a16:creationId xmlns:a16="http://schemas.microsoft.com/office/drawing/2014/main" id="{4C9EE595-48B7-4EF0-8440-202EB9C53A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146">
                <a:extLst>
                  <a:ext uri="{FF2B5EF4-FFF2-40B4-BE49-F238E27FC236}">
                    <a16:creationId xmlns:a16="http://schemas.microsoft.com/office/drawing/2014/main" id="{798C3004-D19C-4F0E-9DDD-CFDE710179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4" name="Line 204">
                <a:extLst>
                  <a:ext uri="{FF2B5EF4-FFF2-40B4-BE49-F238E27FC236}">
                    <a16:creationId xmlns:a16="http://schemas.microsoft.com/office/drawing/2014/main" id="{E0A94EC7-CE93-4317-B1FC-9CCDE8E154C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723FE3F-4EF8-4B60-B802-76D10CF34393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4" name="Line 230">
                <a:extLst>
                  <a:ext uri="{FF2B5EF4-FFF2-40B4-BE49-F238E27FC236}">
                    <a16:creationId xmlns:a16="http://schemas.microsoft.com/office/drawing/2014/main" id="{5EDA06B2-0E06-4AF7-A93D-C85FFEEC25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" name="Line 232">
                <a:extLst>
                  <a:ext uri="{FF2B5EF4-FFF2-40B4-BE49-F238E27FC236}">
                    <a16:creationId xmlns:a16="http://schemas.microsoft.com/office/drawing/2014/main" id="{1356082B-1A6E-472D-9795-B03A0FCAE7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Line 234">
                <a:extLst>
                  <a:ext uri="{FF2B5EF4-FFF2-40B4-BE49-F238E27FC236}">
                    <a16:creationId xmlns:a16="http://schemas.microsoft.com/office/drawing/2014/main" id="{720EB837-FC62-4DE2-BE18-26C025C42A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8" name="Line 236">
                <a:extLst>
                  <a:ext uri="{FF2B5EF4-FFF2-40B4-BE49-F238E27FC236}">
                    <a16:creationId xmlns:a16="http://schemas.microsoft.com/office/drawing/2014/main" id="{088417B7-A239-4C55-8D1E-5B85B049FD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Line 238">
                <a:extLst>
                  <a:ext uri="{FF2B5EF4-FFF2-40B4-BE49-F238E27FC236}">
                    <a16:creationId xmlns:a16="http://schemas.microsoft.com/office/drawing/2014/main" id="{F8E1A479-B6E7-4B03-B6FE-7E805B1F134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Line 240">
                <a:extLst>
                  <a:ext uri="{FF2B5EF4-FFF2-40B4-BE49-F238E27FC236}">
                    <a16:creationId xmlns:a16="http://schemas.microsoft.com/office/drawing/2014/main" id="{8B4A2B09-B835-498B-BB53-EB27D66DB6A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244">
                <a:extLst>
                  <a:ext uri="{FF2B5EF4-FFF2-40B4-BE49-F238E27FC236}">
                    <a16:creationId xmlns:a16="http://schemas.microsoft.com/office/drawing/2014/main" id="{B1B6D5CC-E596-4C58-8DB5-C46A0BFE14D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46">
                <a:extLst>
                  <a:ext uri="{FF2B5EF4-FFF2-40B4-BE49-F238E27FC236}">
                    <a16:creationId xmlns:a16="http://schemas.microsoft.com/office/drawing/2014/main" id="{597CA35F-3BE8-48CB-8D83-6C4E8CE327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50">
                <a:extLst>
                  <a:ext uri="{FF2B5EF4-FFF2-40B4-BE49-F238E27FC236}">
                    <a16:creationId xmlns:a16="http://schemas.microsoft.com/office/drawing/2014/main" id="{1CBF1CA7-C220-40C0-A9DE-B5A17E06700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Line 252">
                <a:extLst>
                  <a:ext uri="{FF2B5EF4-FFF2-40B4-BE49-F238E27FC236}">
                    <a16:creationId xmlns:a16="http://schemas.microsoft.com/office/drawing/2014/main" id="{0EF75B6E-3995-4CD6-99AC-3E2786C91FC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Line 254">
                <a:extLst>
                  <a:ext uri="{FF2B5EF4-FFF2-40B4-BE49-F238E27FC236}">
                    <a16:creationId xmlns:a16="http://schemas.microsoft.com/office/drawing/2014/main" id="{5DADF826-6038-4347-8B68-10C66FE461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Line 256">
                <a:extLst>
                  <a:ext uri="{FF2B5EF4-FFF2-40B4-BE49-F238E27FC236}">
                    <a16:creationId xmlns:a16="http://schemas.microsoft.com/office/drawing/2014/main" id="{84F0B6A5-D808-4422-BDF7-89723469128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Line 258">
                <a:extLst>
                  <a:ext uri="{FF2B5EF4-FFF2-40B4-BE49-F238E27FC236}">
                    <a16:creationId xmlns:a16="http://schemas.microsoft.com/office/drawing/2014/main" id="{8CB308C3-A619-473D-AFF6-84264B35FF6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Line 260">
                <a:extLst>
                  <a:ext uri="{FF2B5EF4-FFF2-40B4-BE49-F238E27FC236}">
                    <a16:creationId xmlns:a16="http://schemas.microsoft.com/office/drawing/2014/main" id="{4E82F669-CD8A-43FD-92DD-A6A4CFC000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Line 262">
                <a:extLst>
                  <a:ext uri="{FF2B5EF4-FFF2-40B4-BE49-F238E27FC236}">
                    <a16:creationId xmlns:a16="http://schemas.microsoft.com/office/drawing/2014/main" id="{84397A30-BDAB-467A-BF62-BD20301513B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Line 264">
                <a:extLst>
                  <a:ext uri="{FF2B5EF4-FFF2-40B4-BE49-F238E27FC236}">
                    <a16:creationId xmlns:a16="http://schemas.microsoft.com/office/drawing/2014/main" id="{C6340EA9-775A-4577-96E6-FB179C4BF60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2" name="Line 266">
                <a:extLst>
                  <a:ext uri="{FF2B5EF4-FFF2-40B4-BE49-F238E27FC236}">
                    <a16:creationId xmlns:a16="http://schemas.microsoft.com/office/drawing/2014/main" id="{A6B18075-DC02-440F-8B8C-51A8D4C9D3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3" name="Line 268">
                <a:extLst>
                  <a:ext uri="{FF2B5EF4-FFF2-40B4-BE49-F238E27FC236}">
                    <a16:creationId xmlns:a16="http://schemas.microsoft.com/office/drawing/2014/main" id="{C1397D61-423C-4F60-8719-6544E827DC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Line 270">
                <a:extLst>
                  <a:ext uri="{FF2B5EF4-FFF2-40B4-BE49-F238E27FC236}">
                    <a16:creationId xmlns:a16="http://schemas.microsoft.com/office/drawing/2014/main" id="{B18366A2-BCBE-46B5-BCC4-6921C41C053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" name="Line 272">
                <a:extLst>
                  <a:ext uri="{FF2B5EF4-FFF2-40B4-BE49-F238E27FC236}">
                    <a16:creationId xmlns:a16="http://schemas.microsoft.com/office/drawing/2014/main" id="{555BC0FD-2B56-4B52-A3EF-0FDE6C0BB5D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Line 274">
                <a:extLst>
                  <a:ext uri="{FF2B5EF4-FFF2-40B4-BE49-F238E27FC236}">
                    <a16:creationId xmlns:a16="http://schemas.microsoft.com/office/drawing/2014/main" id="{AAAF6958-71FF-4F42-A293-264C51A843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" name="Line 276">
                <a:extLst>
                  <a:ext uri="{FF2B5EF4-FFF2-40B4-BE49-F238E27FC236}">
                    <a16:creationId xmlns:a16="http://schemas.microsoft.com/office/drawing/2014/main" id="{F7A674F8-B46D-4DB6-B479-9A366C1470B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Line 278">
                <a:extLst>
                  <a:ext uri="{FF2B5EF4-FFF2-40B4-BE49-F238E27FC236}">
                    <a16:creationId xmlns:a16="http://schemas.microsoft.com/office/drawing/2014/main" id="{FBCB9FFA-88C9-4B04-A4F1-5C87ED65172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" name="Line 256">
                <a:extLst>
                  <a:ext uri="{FF2B5EF4-FFF2-40B4-BE49-F238E27FC236}">
                    <a16:creationId xmlns:a16="http://schemas.microsoft.com/office/drawing/2014/main" id="{C1F0A7A0-4F8A-4A3B-8975-B9996225E62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" name="Line 234">
                <a:extLst>
                  <a:ext uri="{FF2B5EF4-FFF2-40B4-BE49-F238E27FC236}">
                    <a16:creationId xmlns:a16="http://schemas.microsoft.com/office/drawing/2014/main" id="{416FE1AA-7EC8-451A-867F-1533E43552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156" name="Content Placeholder 1">
            <a:extLst>
              <a:ext uri="{FF2B5EF4-FFF2-40B4-BE49-F238E27FC236}">
                <a16:creationId xmlns:a16="http://schemas.microsoft.com/office/drawing/2014/main" id="{D80E7891-57C1-4CA5-B69A-E959B575205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-3164400" y="0"/>
            <a:ext cx="2804400" cy="42601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Font typeface="Nuon Matthew Light" panose="02000506040000020004" pitchFamily="50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6000" indent="-216000" algn="l" defTabSz="685800" rtl="0" eaLnBrk="1" latinLnBrk="0" hangingPunct="1">
              <a:lnSpc>
                <a:spcPct val="101000"/>
              </a:lnSpc>
              <a:spcBef>
                <a:spcPts val="150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nl-NL" sz="1100" b="1">
                <a:solidFill>
                  <a:schemeClr val="tx1"/>
                </a:solidFill>
              </a:rPr>
              <a:t>Gebruik van afbeeldingen als achtergrond</a:t>
            </a:r>
          </a:p>
          <a:p>
            <a:pPr algn="l">
              <a:spcBef>
                <a:spcPts val="0"/>
              </a:spcBef>
            </a:pPr>
            <a:endParaRPr lang="nl-NL" sz="1100" b="1">
              <a:solidFill>
                <a:schemeClr val="tx1"/>
              </a:solidFill>
            </a:endParaRP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Klik op het grijze afbeeldingsveld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Ga nu naar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kies </a:t>
            </a:r>
            <a:r>
              <a:rPr lang="nl-NL" sz="1100" b="1">
                <a:solidFill>
                  <a:schemeClr val="tx1"/>
                </a:solidFill>
              </a:rPr>
              <a:t>‘Afbeeldingen’</a:t>
            </a:r>
            <a:r>
              <a:rPr lang="nl-NL" sz="1100" b="0">
                <a:solidFill>
                  <a:schemeClr val="tx1"/>
                </a:solidFill>
              </a:rPr>
              <a:t>. 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Kies een afbeelding, klik op </a:t>
            </a:r>
            <a:r>
              <a:rPr lang="nl-NL" sz="1100" b="1">
                <a:solidFill>
                  <a:schemeClr val="tx1"/>
                </a:solidFill>
              </a:rPr>
              <a:t>‘Invoegen’ </a:t>
            </a:r>
            <a:r>
              <a:rPr lang="nl-NL" sz="1100" b="0">
                <a:solidFill>
                  <a:schemeClr val="tx1"/>
                </a:solidFill>
              </a:rPr>
              <a:t>en de afbeelding wordt geplaatst.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100" b="0">
                <a:solidFill>
                  <a:schemeClr val="tx1"/>
                </a:solidFill>
              </a:rPr>
              <a:t>Wil je een uitsnede maken, selecteer dan de foto door erop te klikken en gebruik de crop- functie onder </a:t>
            </a:r>
            <a:r>
              <a:rPr lang="nl-NL" sz="1100" b="1">
                <a:solidFill>
                  <a:schemeClr val="tx1"/>
                </a:solidFill>
              </a:rPr>
              <a:t>‘Opmaak’/’Bijsnijden’</a:t>
            </a:r>
            <a:r>
              <a:rPr lang="nl-NL" sz="1100" b="0">
                <a:solidFill>
                  <a:schemeClr val="tx1"/>
                </a:solidFill>
              </a:rPr>
              <a:t>.</a:t>
            </a:r>
          </a:p>
          <a:p>
            <a:pPr marL="171450" indent="-1714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100" b="0">
                <a:solidFill>
                  <a:schemeClr val="tx1"/>
                </a:solidFill>
              </a:rPr>
              <a:t>Foto’s kun je kiezen uit de</a:t>
            </a:r>
            <a:r>
              <a:rPr lang="nl-NL" sz="1100" b="0" baseline="0">
                <a:solidFill>
                  <a:schemeClr val="tx1"/>
                </a:solidFill>
              </a:rPr>
              <a:t> </a:t>
            </a:r>
            <a:r>
              <a:rPr lang="nl-NL" sz="1100" b="1" baseline="0">
                <a:solidFill>
                  <a:schemeClr val="tx1"/>
                </a:solidFill>
              </a:rPr>
              <a:t>Mediabank in het UWV Communicatieportaal</a:t>
            </a:r>
            <a:r>
              <a:rPr lang="nl-NL" sz="1100" b="0" baseline="0">
                <a:solidFill>
                  <a:schemeClr val="tx1"/>
                </a:solidFill>
              </a:rPr>
              <a:t>. Deze foto’s zijn van hoge kwaliteit en hiervan is het intellectueel eigendom geregeld. </a:t>
            </a:r>
            <a:br>
              <a:rPr lang="nl-NL" sz="1100" b="0" baseline="0">
                <a:solidFill>
                  <a:schemeClr val="tx1"/>
                </a:solidFill>
              </a:rPr>
            </a:br>
            <a:br>
              <a:rPr lang="nl-NL" sz="1100" b="0" baseline="0">
                <a:solidFill>
                  <a:schemeClr val="tx1"/>
                </a:solidFill>
              </a:rPr>
            </a:br>
            <a:r>
              <a:rPr lang="nl-NL" sz="1100" b="0">
                <a:solidFill>
                  <a:schemeClr val="tx1"/>
                </a:solidFill>
                <a:hlinkClick r:id="rId3"/>
              </a:rPr>
              <a:t>https://communicatieportaal.uwv.nl/modules/product/mediabank/default/?ItemId=3219</a:t>
            </a: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>
              <a:solidFill>
                <a:schemeClr val="tx1"/>
              </a:solidFill>
            </a:endParaRPr>
          </a:p>
          <a:p>
            <a:pPr marL="171450" marR="0" indent="-171450" algn="l" defTabSz="685800" rtl="0" eaLnBrk="1" fontAlgn="auto" latinLnBrk="0" hangingPunct="1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b="0" dirty="0">
              <a:solidFill>
                <a:schemeClr val="tx1"/>
              </a:solidFill>
            </a:endParaRP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24F6B94D-0125-48EE-833E-556D6454C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283535" y="4259551"/>
            <a:ext cx="6952046" cy="1450716"/>
          </a:xfrm>
          <a:prstGeom prst="rect">
            <a:avLst/>
          </a:prstGeom>
          <a:solidFill>
            <a:schemeClr val="tx2"/>
          </a:solidFill>
        </p:spPr>
        <p:txBody>
          <a:bodyPr wrap="none" lIns="284400" tIns="251999" rIns="251999" bIns="251999" anchor="b" anchorCtr="0">
            <a:spAutoFit/>
          </a:bodyPr>
          <a:lstStyle>
            <a:lvl1pPr algn="l">
              <a:lnSpc>
                <a:spcPct val="85000"/>
              </a:lnSpc>
              <a:spcBef>
                <a:spcPts val="600"/>
              </a:spcBef>
              <a:defRPr sz="3600" b="1" kern="1100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</a:t>
            </a:r>
            <a:r>
              <a:rPr lang="nl-NL"/>
              <a:t>einddia tekst </a:t>
            </a:r>
            <a:br>
              <a:rPr lang="nl-NL"/>
            </a:br>
            <a:r>
              <a:rPr lang="nl-NL"/>
              <a:t>aan </a:t>
            </a:r>
            <a:r>
              <a:rPr lang="nl-NL" dirty="0"/>
              <a:t>te passen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092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i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611A4E-C33F-4BA7-8223-6028B57B910E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614B9E-7EFA-43C7-84D2-53496331F855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128" name="Line 230">
                <a:extLst>
                  <a:ext uri="{FF2B5EF4-FFF2-40B4-BE49-F238E27FC236}">
                    <a16:creationId xmlns:a16="http://schemas.microsoft.com/office/drawing/2014/main" id="{0336D41F-6A73-469E-9F3A-196A81AA1F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9" name="Line 232">
                <a:extLst>
                  <a:ext uri="{FF2B5EF4-FFF2-40B4-BE49-F238E27FC236}">
                    <a16:creationId xmlns:a16="http://schemas.microsoft.com/office/drawing/2014/main" id="{BC38D79D-B1A7-4004-B9FD-E54CFC23227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0" name="Line 234">
                <a:extLst>
                  <a:ext uri="{FF2B5EF4-FFF2-40B4-BE49-F238E27FC236}">
                    <a16:creationId xmlns:a16="http://schemas.microsoft.com/office/drawing/2014/main" id="{856AD897-E1C5-46DB-BB45-D55D25C410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31" name="Line 236">
                <a:extLst>
                  <a:ext uri="{FF2B5EF4-FFF2-40B4-BE49-F238E27FC236}">
                    <a16:creationId xmlns:a16="http://schemas.microsoft.com/office/drawing/2014/main" id="{3E128C36-09A3-466F-B94F-680C82361EA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2" name="Line 238">
                <a:extLst>
                  <a:ext uri="{FF2B5EF4-FFF2-40B4-BE49-F238E27FC236}">
                    <a16:creationId xmlns:a16="http://schemas.microsoft.com/office/drawing/2014/main" id="{F30C43D2-FE37-4376-859F-8A9621EE159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3" name="Line 240">
                <a:extLst>
                  <a:ext uri="{FF2B5EF4-FFF2-40B4-BE49-F238E27FC236}">
                    <a16:creationId xmlns:a16="http://schemas.microsoft.com/office/drawing/2014/main" id="{F4319022-AD04-47B3-B269-D23CBA5B1B6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4" name="Line 244">
                <a:extLst>
                  <a:ext uri="{FF2B5EF4-FFF2-40B4-BE49-F238E27FC236}">
                    <a16:creationId xmlns:a16="http://schemas.microsoft.com/office/drawing/2014/main" id="{3F588A13-104A-4DEC-AFB7-38D407020D0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5" name="Line 246">
                <a:extLst>
                  <a:ext uri="{FF2B5EF4-FFF2-40B4-BE49-F238E27FC236}">
                    <a16:creationId xmlns:a16="http://schemas.microsoft.com/office/drawing/2014/main" id="{C994FACE-7818-4108-B75A-C60B4CCEBC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6" name="Line 250">
                <a:extLst>
                  <a:ext uri="{FF2B5EF4-FFF2-40B4-BE49-F238E27FC236}">
                    <a16:creationId xmlns:a16="http://schemas.microsoft.com/office/drawing/2014/main" id="{1C421379-F086-4881-ACD3-2CD1B7D74D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7" name="Line 252">
                <a:extLst>
                  <a:ext uri="{FF2B5EF4-FFF2-40B4-BE49-F238E27FC236}">
                    <a16:creationId xmlns:a16="http://schemas.microsoft.com/office/drawing/2014/main" id="{D1D8254B-E987-4042-9A91-3E8F5EB165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8" name="Line 254">
                <a:extLst>
                  <a:ext uri="{FF2B5EF4-FFF2-40B4-BE49-F238E27FC236}">
                    <a16:creationId xmlns:a16="http://schemas.microsoft.com/office/drawing/2014/main" id="{0A172581-491F-467A-BA92-CDAC73F8864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9" name="Line 256">
                <a:extLst>
                  <a:ext uri="{FF2B5EF4-FFF2-40B4-BE49-F238E27FC236}">
                    <a16:creationId xmlns:a16="http://schemas.microsoft.com/office/drawing/2014/main" id="{12EDF8B1-2B91-4D58-8ABF-60DFBE3D94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0" name="Line 258">
                <a:extLst>
                  <a:ext uri="{FF2B5EF4-FFF2-40B4-BE49-F238E27FC236}">
                    <a16:creationId xmlns:a16="http://schemas.microsoft.com/office/drawing/2014/main" id="{58DE958B-FCFB-48DE-9BEC-A7280F8F615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1" name="Line 260">
                <a:extLst>
                  <a:ext uri="{FF2B5EF4-FFF2-40B4-BE49-F238E27FC236}">
                    <a16:creationId xmlns:a16="http://schemas.microsoft.com/office/drawing/2014/main" id="{D85C3CF6-6141-4CDF-91F1-8355C96DDD5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2" name="Line 262">
                <a:extLst>
                  <a:ext uri="{FF2B5EF4-FFF2-40B4-BE49-F238E27FC236}">
                    <a16:creationId xmlns:a16="http://schemas.microsoft.com/office/drawing/2014/main" id="{36323773-A2E6-40E0-B824-7DD9F7A31C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3" name="Line 264">
                <a:extLst>
                  <a:ext uri="{FF2B5EF4-FFF2-40B4-BE49-F238E27FC236}">
                    <a16:creationId xmlns:a16="http://schemas.microsoft.com/office/drawing/2014/main" id="{77F00F89-F5D2-4916-BB6E-CD638300333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4" name="Line 266">
                <a:extLst>
                  <a:ext uri="{FF2B5EF4-FFF2-40B4-BE49-F238E27FC236}">
                    <a16:creationId xmlns:a16="http://schemas.microsoft.com/office/drawing/2014/main" id="{02EB819C-0662-4C0B-B643-29140DF42E2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5" name="Line 268">
                <a:extLst>
                  <a:ext uri="{FF2B5EF4-FFF2-40B4-BE49-F238E27FC236}">
                    <a16:creationId xmlns:a16="http://schemas.microsoft.com/office/drawing/2014/main" id="{B922892D-3A48-485C-A592-598192D520A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6" name="Line 270">
                <a:extLst>
                  <a:ext uri="{FF2B5EF4-FFF2-40B4-BE49-F238E27FC236}">
                    <a16:creationId xmlns:a16="http://schemas.microsoft.com/office/drawing/2014/main" id="{88028F0A-D0E0-4F9D-BEA5-BE8785C5F68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7" name="Line 272">
                <a:extLst>
                  <a:ext uri="{FF2B5EF4-FFF2-40B4-BE49-F238E27FC236}">
                    <a16:creationId xmlns:a16="http://schemas.microsoft.com/office/drawing/2014/main" id="{E4187A63-7E69-4CD5-A576-B825CAC13C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659FE515-D593-4DA2-A200-30DF89F26F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9" name="Line 276">
                <a:extLst>
                  <a:ext uri="{FF2B5EF4-FFF2-40B4-BE49-F238E27FC236}">
                    <a16:creationId xmlns:a16="http://schemas.microsoft.com/office/drawing/2014/main" id="{EB891A88-0B92-49CA-9E11-320271CB82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0" name="Line 278">
                <a:extLst>
                  <a:ext uri="{FF2B5EF4-FFF2-40B4-BE49-F238E27FC236}">
                    <a16:creationId xmlns:a16="http://schemas.microsoft.com/office/drawing/2014/main" id="{9D412D7A-401A-4302-A662-479A8B0317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1" name="Line 256">
                <a:extLst>
                  <a:ext uri="{FF2B5EF4-FFF2-40B4-BE49-F238E27FC236}">
                    <a16:creationId xmlns:a16="http://schemas.microsoft.com/office/drawing/2014/main" id="{6C2542D0-264C-401E-BE42-1DA2394170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2" name="Line 234">
                <a:extLst>
                  <a:ext uri="{FF2B5EF4-FFF2-40B4-BE49-F238E27FC236}">
                    <a16:creationId xmlns:a16="http://schemas.microsoft.com/office/drawing/2014/main" id="{E080169B-4E6B-43C5-A077-7A90876C54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99C527-A1C7-4B75-AF50-9F554E096FCA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84" name="Line 146">
                <a:extLst>
                  <a:ext uri="{FF2B5EF4-FFF2-40B4-BE49-F238E27FC236}">
                    <a16:creationId xmlns:a16="http://schemas.microsoft.com/office/drawing/2014/main" id="{1DF44DC1-1C35-4EA6-A97C-F10D29125AA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5" name="Line 148">
                <a:extLst>
                  <a:ext uri="{FF2B5EF4-FFF2-40B4-BE49-F238E27FC236}">
                    <a16:creationId xmlns:a16="http://schemas.microsoft.com/office/drawing/2014/main" id="{26195EF6-422F-4036-B343-2647793A251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50">
                <a:extLst>
                  <a:ext uri="{FF2B5EF4-FFF2-40B4-BE49-F238E27FC236}">
                    <a16:creationId xmlns:a16="http://schemas.microsoft.com/office/drawing/2014/main" id="{28339977-5A9E-46E0-966B-FE7FCD5D09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52">
                <a:extLst>
                  <a:ext uri="{FF2B5EF4-FFF2-40B4-BE49-F238E27FC236}">
                    <a16:creationId xmlns:a16="http://schemas.microsoft.com/office/drawing/2014/main" id="{64011324-F307-410E-8ED3-9B9FED8E46C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54">
                <a:extLst>
                  <a:ext uri="{FF2B5EF4-FFF2-40B4-BE49-F238E27FC236}">
                    <a16:creationId xmlns:a16="http://schemas.microsoft.com/office/drawing/2014/main" id="{54351987-888E-496B-8B5B-8D335B6FD73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56">
                <a:extLst>
                  <a:ext uri="{FF2B5EF4-FFF2-40B4-BE49-F238E27FC236}">
                    <a16:creationId xmlns:a16="http://schemas.microsoft.com/office/drawing/2014/main" id="{8847D08B-E869-4644-9B7F-84E77069A3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58">
                <a:extLst>
                  <a:ext uri="{FF2B5EF4-FFF2-40B4-BE49-F238E27FC236}">
                    <a16:creationId xmlns:a16="http://schemas.microsoft.com/office/drawing/2014/main" id="{39F12501-1D7B-4F88-AD3F-A514771A222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60">
                <a:extLst>
                  <a:ext uri="{FF2B5EF4-FFF2-40B4-BE49-F238E27FC236}">
                    <a16:creationId xmlns:a16="http://schemas.microsoft.com/office/drawing/2014/main" id="{4F8D943D-2EF8-4360-B684-51B32FE3B0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62">
                <a:extLst>
                  <a:ext uri="{FF2B5EF4-FFF2-40B4-BE49-F238E27FC236}">
                    <a16:creationId xmlns:a16="http://schemas.microsoft.com/office/drawing/2014/main" id="{26A604DD-7EE3-490A-A2D4-871D10DEAC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64">
                <a:extLst>
                  <a:ext uri="{FF2B5EF4-FFF2-40B4-BE49-F238E27FC236}">
                    <a16:creationId xmlns:a16="http://schemas.microsoft.com/office/drawing/2014/main" id="{36421FBF-FF1B-4B25-87DA-F44AB8E5DB2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66">
                <a:extLst>
                  <a:ext uri="{FF2B5EF4-FFF2-40B4-BE49-F238E27FC236}">
                    <a16:creationId xmlns:a16="http://schemas.microsoft.com/office/drawing/2014/main" id="{2F3BEDB8-7D09-4509-AE93-07285C8B12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68">
                <a:extLst>
                  <a:ext uri="{FF2B5EF4-FFF2-40B4-BE49-F238E27FC236}">
                    <a16:creationId xmlns:a16="http://schemas.microsoft.com/office/drawing/2014/main" id="{E3854520-BE93-47C0-8F13-8D1AEC8D07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70">
                <a:extLst>
                  <a:ext uri="{FF2B5EF4-FFF2-40B4-BE49-F238E27FC236}">
                    <a16:creationId xmlns:a16="http://schemas.microsoft.com/office/drawing/2014/main" id="{41AE4CFB-248A-4D70-8983-5F859F343C6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72">
                <a:extLst>
                  <a:ext uri="{FF2B5EF4-FFF2-40B4-BE49-F238E27FC236}">
                    <a16:creationId xmlns:a16="http://schemas.microsoft.com/office/drawing/2014/main" id="{3B27AC73-1E31-43CF-8F39-6FD2EFD4EF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74">
                <a:extLst>
                  <a:ext uri="{FF2B5EF4-FFF2-40B4-BE49-F238E27FC236}">
                    <a16:creationId xmlns:a16="http://schemas.microsoft.com/office/drawing/2014/main" id="{9ED36DAF-926F-4276-8DF6-ACC46CA4D9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76">
                <a:extLst>
                  <a:ext uri="{FF2B5EF4-FFF2-40B4-BE49-F238E27FC236}">
                    <a16:creationId xmlns:a16="http://schemas.microsoft.com/office/drawing/2014/main" id="{B94541E1-35B6-458E-886D-7326D99851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78">
                <a:extLst>
                  <a:ext uri="{FF2B5EF4-FFF2-40B4-BE49-F238E27FC236}">
                    <a16:creationId xmlns:a16="http://schemas.microsoft.com/office/drawing/2014/main" id="{3F076E14-B6AB-4A0B-B07E-E6FA728C299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180">
                <a:extLst>
                  <a:ext uri="{FF2B5EF4-FFF2-40B4-BE49-F238E27FC236}">
                    <a16:creationId xmlns:a16="http://schemas.microsoft.com/office/drawing/2014/main" id="{17CC6C76-4339-4F2D-A8EE-0F514AD78B0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182">
                <a:extLst>
                  <a:ext uri="{FF2B5EF4-FFF2-40B4-BE49-F238E27FC236}">
                    <a16:creationId xmlns:a16="http://schemas.microsoft.com/office/drawing/2014/main" id="{6660A315-DA49-457A-988B-3318EDF36C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184">
                <a:extLst>
                  <a:ext uri="{FF2B5EF4-FFF2-40B4-BE49-F238E27FC236}">
                    <a16:creationId xmlns:a16="http://schemas.microsoft.com/office/drawing/2014/main" id="{08492DCF-B213-4B26-A5B6-0C00B5F01B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186">
                <a:extLst>
                  <a:ext uri="{FF2B5EF4-FFF2-40B4-BE49-F238E27FC236}">
                    <a16:creationId xmlns:a16="http://schemas.microsoft.com/office/drawing/2014/main" id="{707EE00D-BA16-4680-9748-A2091B8876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188">
                <a:extLst>
                  <a:ext uri="{FF2B5EF4-FFF2-40B4-BE49-F238E27FC236}">
                    <a16:creationId xmlns:a16="http://schemas.microsoft.com/office/drawing/2014/main" id="{48F61EFB-9FB6-4E14-88BE-55C3DEBE35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190">
                <a:extLst>
                  <a:ext uri="{FF2B5EF4-FFF2-40B4-BE49-F238E27FC236}">
                    <a16:creationId xmlns:a16="http://schemas.microsoft.com/office/drawing/2014/main" id="{3D0E033B-F15B-4A06-AE7B-268436D28B3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192">
                <a:extLst>
                  <a:ext uri="{FF2B5EF4-FFF2-40B4-BE49-F238E27FC236}">
                    <a16:creationId xmlns:a16="http://schemas.microsoft.com/office/drawing/2014/main" id="{68BF6BD9-4368-4145-A422-FBE8EE46E1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194">
                <a:extLst>
                  <a:ext uri="{FF2B5EF4-FFF2-40B4-BE49-F238E27FC236}">
                    <a16:creationId xmlns:a16="http://schemas.microsoft.com/office/drawing/2014/main" id="{4291B233-4EB5-4AD8-BBF4-7C3CE934E2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196">
                <a:extLst>
                  <a:ext uri="{FF2B5EF4-FFF2-40B4-BE49-F238E27FC236}">
                    <a16:creationId xmlns:a16="http://schemas.microsoft.com/office/drawing/2014/main" id="{6D1C4B87-7D7F-4D6C-A8A3-B892ABA3A5F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198">
                <a:extLst>
                  <a:ext uri="{FF2B5EF4-FFF2-40B4-BE49-F238E27FC236}">
                    <a16:creationId xmlns:a16="http://schemas.microsoft.com/office/drawing/2014/main" id="{2218D927-FCD2-4A4A-978A-4478563CAC2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200">
                <a:extLst>
                  <a:ext uri="{FF2B5EF4-FFF2-40B4-BE49-F238E27FC236}">
                    <a16:creationId xmlns:a16="http://schemas.microsoft.com/office/drawing/2014/main" id="{794989D4-4DCE-467C-995E-4077E9141C7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02">
                <a:extLst>
                  <a:ext uri="{FF2B5EF4-FFF2-40B4-BE49-F238E27FC236}">
                    <a16:creationId xmlns:a16="http://schemas.microsoft.com/office/drawing/2014/main" id="{E1843C1C-F13D-4A91-A1B3-A42E596FE9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04">
                <a:extLst>
                  <a:ext uri="{FF2B5EF4-FFF2-40B4-BE49-F238E27FC236}">
                    <a16:creationId xmlns:a16="http://schemas.microsoft.com/office/drawing/2014/main" id="{4E30EBB2-C59A-425B-B035-869F153895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06">
                <a:extLst>
                  <a:ext uri="{FF2B5EF4-FFF2-40B4-BE49-F238E27FC236}">
                    <a16:creationId xmlns:a16="http://schemas.microsoft.com/office/drawing/2014/main" id="{E196C358-DAA9-4D53-ABBE-88BEBCF4BD0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08">
                <a:extLst>
                  <a:ext uri="{FF2B5EF4-FFF2-40B4-BE49-F238E27FC236}">
                    <a16:creationId xmlns:a16="http://schemas.microsoft.com/office/drawing/2014/main" id="{2E554D47-5A63-48C8-BA82-96AC045F56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6" name="Line 210">
                <a:extLst>
                  <a:ext uri="{FF2B5EF4-FFF2-40B4-BE49-F238E27FC236}">
                    <a16:creationId xmlns:a16="http://schemas.microsoft.com/office/drawing/2014/main" id="{3FD88537-1CB7-4D5A-BB81-B7B440CA619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7" name="Line 212">
                <a:extLst>
                  <a:ext uri="{FF2B5EF4-FFF2-40B4-BE49-F238E27FC236}">
                    <a16:creationId xmlns:a16="http://schemas.microsoft.com/office/drawing/2014/main" id="{3430CB36-DD20-487F-AADE-8B5338647BA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8" name="Line 214">
                <a:extLst>
                  <a:ext uri="{FF2B5EF4-FFF2-40B4-BE49-F238E27FC236}">
                    <a16:creationId xmlns:a16="http://schemas.microsoft.com/office/drawing/2014/main" id="{43BDE1CD-FCF4-4298-95B6-6F475E420B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9" name="Line 216">
                <a:extLst>
                  <a:ext uri="{FF2B5EF4-FFF2-40B4-BE49-F238E27FC236}">
                    <a16:creationId xmlns:a16="http://schemas.microsoft.com/office/drawing/2014/main" id="{B760AD48-BC42-4626-8B88-C641DE3252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0" name="Line 218">
                <a:extLst>
                  <a:ext uri="{FF2B5EF4-FFF2-40B4-BE49-F238E27FC236}">
                    <a16:creationId xmlns:a16="http://schemas.microsoft.com/office/drawing/2014/main" id="{97B116AF-ECAC-41F8-BBBA-1F09792CC71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1" name="Line 220">
                <a:extLst>
                  <a:ext uri="{FF2B5EF4-FFF2-40B4-BE49-F238E27FC236}">
                    <a16:creationId xmlns:a16="http://schemas.microsoft.com/office/drawing/2014/main" id="{9B319E9C-08D3-44F3-9C75-13DF018D02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2" name="Line 222">
                <a:extLst>
                  <a:ext uri="{FF2B5EF4-FFF2-40B4-BE49-F238E27FC236}">
                    <a16:creationId xmlns:a16="http://schemas.microsoft.com/office/drawing/2014/main" id="{56805DF1-6CE2-4128-9EDB-C4D6C4755A0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3" name="Line 224">
                <a:extLst>
                  <a:ext uri="{FF2B5EF4-FFF2-40B4-BE49-F238E27FC236}">
                    <a16:creationId xmlns:a16="http://schemas.microsoft.com/office/drawing/2014/main" id="{52D3BCFD-ABAE-4FA3-BF52-B8BC97AF5F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4" name="Line 226">
                <a:extLst>
                  <a:ext uri="{FF2B5EF4-FFF2-40B4-BE49-F238E27FC236}">
                    <a16:creationId xmlns:a16="http://schemas.microsoft.com/office/drawing/2014/main" id="{8E869F57-5D47-41E2-876B-BC6B383EE1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5" name="Line 228">
                <a:extLst>
                  <a:ext uri="{FF2B5EF4-FFF2-40B4-BE49-F238E27FC236}">
                    <a16:creationId xmlns:a16="http://schemas.microsoft.com/office/drawing/2014/main" id="{D211B250-1E66-4BC6-AA7E-75B588446F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6" name="Line 146">
                <a:extLst>
                  <a:ext uri="{FF2B5EF4-FFF2-40B4-BE49-F238E27FC236}">
                    <a16:creationId xmlns:a16="http://schemas.microsoft.com/office/drawing/2014/main" id="{ADC59C5E-433A-4092-A3C2-1C98A7E739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7" name="Line 204">
                <a:extLst>
                  <a:ext uri="{FF2B5EF4-FFF2-40B4-BE49-F238E27FC236}">
                    <a16:creationId xmlns:a16="http://schemas.microsoft.com/office/drawing/2014/main" id="{76E0D18C-D67C-4325-A081-58754141AE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F3DB85-B38F-4E14-8678-A12B5B59939A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36B7AAE1-0C42-4053-A6EB-D066B72054A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" name="Line 148">
                <a:extLst>
                  <a:ext uri="{FF2B5EF4-FFF2-40B4-BE49-F238E27FC236}">
                    <a16:creationId xmlns:a16="http://schemas.microsoft.com/office/drawing/2014/main" id="{199DF070-A2F0-446D-8A70-B83FE67CC4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Line 150">
                <a:extLst>
                  <a:ext uri="{FF2B5EF4-FFF2-40B4-BE49-F238E27FC236}">
                    <a16:creationId xmlns:a16="http://schemas.microsoft.com/office/drawing/2014/main" id="{09A09BC4-9FC2-48C9-9B86-1E9F1B3E06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" name="Line 152">
                <a:extLst>
                  <a:ext uri="{FF2B5EF4-FFF2-40B4-BE49-F238E27FC236}">
                    <a16:creationId xmlns:a16="http://schemas.microsoft.com/office/drawing/2014/main" id="{AA54AB5A-6525-403D-88C0-AB88140598E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" name="Line 154">
                <a:extLst>
                  <a:ext uri="{FF2B5EF4-FFF2-40B4-BE49-F238E27FC236}">
                    <a16:creationId xmlns:a16="http://schemas.microsoft.com/office/drawing/2014/main" id="{9F535D5A-FDA1-4C7A-AFC8-BB81916C95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" name="Line 156">
                <a:extLst>
                  <a:ext uri="{FF2B5EF4-FFF2-40B4-BE49-F238E27FC236}">
                    <a16:creationId xmlns:a16="http://schemas.microsoft.com/office/drawing/2014/main" id="{0A500C4E-5D5B-44E2-B671-5F3BE756FA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6" name="Line 158">
                <a:extLst>
                  <a:ext uri="{FF2B5EF4-FFF2-40B4-BE49-F238E27FC236}">
                    <a16:creationId xmlns:a16="http://schemas.microsoft.com/office/drawing/2014/main" id="{8AEDEBBA-A114-439E-BF99-6DDCEC7ADE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7" name="Line 160">
                <a:extLst>
                  <a:ext uri="{FF2B5EF4-FFF2-40B4-BE49-F238E27FC236}">
                    <a16:creationId xmlns:a16="http://schemas.microsoft.com/office/drawing/2014/main" id="{E59125DE-DFF8-43F1-871B-00D53C5610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" name="Line 162">
                <a:extLst>
                  <a:ext uri="{FF2B5EF4-FFF2-40B4-BE49-F238E27FC236}">
                    <a16:creationId xmlns:a16="http://schemas.microsoft.com/office/drawing/2014/main" id="{EC71E1C8-F127-40F7-8507-7403292E038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" name="Line 164">
                <a:extLst>
                  <a:ext uri="{FF2B5EF4-FFF2-40B4-BE49-F238E27FC236}">
                    <a16:creationId xmlns:a16="http://schemas.microsoft.com/office/drawing/2014/main" id="{8512085F-29E9-4640-BB8C-46365562D78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" name="Line 166">
                <a:extLst>
                  <a:ext uri="{FF2B5EF4-FFF2-40B4-BE49-F238E27FC236}">
                    <a16:creationId xmlns:a16="http://schemas.microsoft.com/office/drawing/2014/main" id="{16AEC977-2FC1-4A31-8810-78B59EFE0E2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1" name="Line 168">
                <a:extLst>
                  <a:ext uri="{FF2B5EF4-FFF2-40B4-BE49-F238E27FC236}">
                    <a16:creationId xmlns:a16="http://schemas.microsoft.com/office/drawing/2014/main" id="{578C5C29-7DF3-4E41-BA93-1AB3D16730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170">
                <a:extLst>
                  <a:ext uri="{FF2B5EF4-FFF2-40B4-BE49-F238E27FC236}">
                    <a16:creationId xmlns:a16="http://schemas.microsoft.com/office/drawing/2014/main" id="{88886AAB-8AC7-437F-A4B4-272E79BB5D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172">
                <a:extLst>
                  <a:ext uri="{FF2B5EF4-FFF2-40B4-BE49-F238E27FC236}">
                    <a16:creationId xmlns:a16="http://schemas.microsoft.com/office/drawing/2014/main" id="{D89A5C1A-629F-4703-A7CD-418646F8F6A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4" name="Line 174">
                <a:extLst>
                  <a:ext uri="{FF2B5EF4-FFF2-40B4-BE49-F238E27FC236}">
                    <a16:creationId xmlns:a16="http://schemas.microsoft.com/office/drawing/2014/main" id="{FCE4D3D0-1A84-482B-9BFA-F87F5B3AA0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176">
                <a:extLst>
                  <a:ext uri="{FF2B5EF4-FFF2-40B4-BE49-F238E27FC236}">
                    <a16:creationId xmlns:a16="http://schemas.microsoft.com/office/drawing/2014/main" id="{2DFB6F55-DE35-43AA-97AD-2BF92E4B44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178">
                <a:extLst>
                  <a:ext uri="{FF2B5EF4-FFF2-40B4-BE49-F238E27FC236}">
                    <a16:creationId xmlns:a16="http://schemas.microsoft.com/office/drawing/2014/main" id="{56FC69C6-A15A-4ACD-A2E4-4F23C3FD477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180">
                <a:extLst>
                  <a:ext uri="{FF2B5EF4-FFF2-40B4-BE49-F238E27FC236}">
                    <a16:creationId xmlns:a16="http://schemas.microsoft.com/office/drawing/2014/main" id="{166F7718-C015-46FA-89DB-BE7AF5511F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182">
                <a:extLst>
                  <a:ext uri="{FF2B5EF4-FFF2-40B4-BE49-F238E27FC236}">
                    <a16:creationId xmlns:a16="http://schemas.microsoft.com/office/drawing/2014/main" id="{5AE4A7B4-FFCA-451E-8427-FEE58E2E74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184">
                <a:extLst>
                  <a:ext uri="{FF2B5EF4-FFF2-40B4-BE49-F238E27FC236}">
                    <a16:creationId xmlns:a16="http://schemas.microsoft.com/office/drawing/2014/main" id="{53530B0A-D0E7-4B3C-8D43-7503581CA35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186">
                <a:extLst>
                  <a:ext uri="{FF2B5EF4-FFF2-40B4-BE49-F238E27FC236}">
                    <a16:creationId xmlns:a16="http://schemas.microsoft.com/office/drawing/2014/main" id="{369D2FC5-B907-43C5-BF78-9FD5F9E57E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188">
                <a:extLst>
                  <a:ext uri="{FF2B5EF4-FFF2-40B4-BE49-F238E27FC236}">
                    <a16:creationId xmlns:a16="http://schemas.microsoft.com/office/drawing/2014/main" id="{7B80EBF7-719B-4227-8D99-4869089BCE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190">
                <a:extLst>
                  <a:ext uri="{FF2B5EF4-FFF2-40B4-BE49-F238E27FC236}">
                    <a16:creationId xmlns:a16="http://schemas.microsoft.com/office/drawing/2014/main" id="{A2638CD3-237C-443B-B186-EEAF2A535FB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192">
                <a:extLst>
                  <a:ext uri="{FF2B5EF4-FFF2-40B4-BE49-F238E27FC236}">
                    <a16:creationId xmlns:a16="http://schemas.microsoft.com/office/drawing/2014/main" id="{1498D676-7763-4715-9643-E20FD3AB08B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194">
                <a:extLst>
                  <a:ext uri="{FF2B5EF4-FFF2-40B4-BE49-F238E27FC236}">
                    <a16:creationId xmlns:a16="http://schemas.microsoft.com/office/drawing/2014/main" id="{82874175-6B82-4D39-9AF1-8BA670CE982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196">
                <a:extLst>
                  <a:ext uri="{FF2B5EF4-FFF2-40B4-BE49-F238E27FC236}">
                    <a16:creationId xmlns:a16="http://schemas.microsoft.com/office/drawing/2014/main" id="{15AA7E37-503F-4680-897D-E2718FED87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198">
                <a:extLst>
                  <a:ext uri="{FF2B5EF4-FFF2-40B4-BE49-F238E27FC236}">
                    <a16:creationId xmlns:a16="http://schemas.microsoft.com/office/drawing/2014/main" id="{2BCA7CDE-39AA-4250-9E7D-B33A206A322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200">
                <a:extLst>
                  <a:ext uri="{FF2B5EF4-FFF2-40B4-BE49-F238E27FC236}">
                    <a16:creationId xmlns:a16="http://schemas.microsoft.com/office/drawing/2014/main" id="{E051EE80-E767-4ED1-ADBF-3F88BD5A03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02">
                <a:extLst>
                  <a:ext uri="{FF2B5EF4-FFF2-40B4-BE49-F238E27FC236}">
                    <a16:creationId xmlns:a16="http://schemas.microsoft.com/office/drawing/2014/main" id="{EDE86BC0-4A04-4E82-867E-8AE6129491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04">
                <a:extLst>
                  <a:ext uri="{FF2B5EF4-FFF2-40B4-BE49-F238E27FC236}">
                    <a16:creationId xmlns:a16="http://schemas.microsoft.com/office/drawing/2014/main" id="{1B8F881E-CF43-4DE0-8083-836762CD704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06">
                <a:extLst>
                  <a:ext uri="{FF2B5EF4-FFF2-40B4-BE49-F238E27FC236}">
                    <a16:creationId xmlns:a16="http://schemas.microsoft.com/office/drawing/2014/main" id="{9D25848A-9628-459A-B329-FECEEE8525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08">
                <a:extLst>
                  <a:ext uri="{FF2B5EF4-FFF2-40B4-BE49-F238E27FC236}">
                    <a16:creationId xmlns:a16="http://schemas.microsoft.com/office/drawing/2014/main" id="{A7BE8304-5FB4-4881-9042-E98F5112D4B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10">
                <a:extLst>
                  <a:ext uri="{FF2B5EF4-FFF2-40B4-BE49-F238E27FC236}">
                    <a16:creationId xmlns:a16="http://schemas.microsoft.com/office/drawing/2014/main" id="{4B622D8E-7C94-4D75-B282-98B32FAE10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12">
                <a:extLst>
                  <a:ext uri="{FF2B5EF4-FFF2-40B4-BE49-F238E27FC236}">
                    <a16:creationId xmlns:a16="http://schemas.microsoft.com/office/drawing/2014/main" id="{E1B969EC-7152-4CBB-81FC-5C9AB73604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4" name="Line 214">
                <a:extLst>
                  <a:ext uri="{FF2B5EF4-FFF2-40B4-BE49-F238E27FC236}">
                    <a16:creationId xmlns:a16="http://schemas.microsoft.com/office/drawing/2014/main" id="{2024DC70-2F23-40A9-8302-E425F548BB5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216">
                <a:extLst>
                  <a:ext uri="{FF2B5EF4-FFF2-40B4-BE49-F238E27FC236}">
                    <a16:creationId xmlns:a16="http://schemas.microsoft.com/office/drawing/2014/main" id="{F0EDFE13-ED0E-4637-BE6B-81724527D4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218">
                <a:extLst>
                  <a:ext uri="{FF2B5EF4-FFF2-40B4-BE49-F238E27FC236}">
                    <a16:creationId xmlns:a16="http://schemas.microsoft.com/office/drawing/2014/main" id="{782E4CBE-8F03-434E-AF17-AA34C570DB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220">
                <a:extLst>
                  <a:ext uri="{FF2B5EF4-FFF2-40B4-BE49-F238E27FC236}">
                    <a16:creationId xmlns:a16="http://schemas.microsoft.com/office/drawing/2014/main" id="{3E38E435-BF57-44DB-B04F-2A90FB3CAA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222">
                <a:extLst>
                  <a:ext uri="{FF2B5EF4-FFF2-40B4-BE49-F238E27FC236}">
                    <a16:creationId xmlns:a16="http://schemas.microsoft.com/office/drawing/2014/main" id="{30ADE9FB-CBAF-47C0-B938-E3E994BFCEE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224">
                <a:extLst>
                  <a:ext uri="{FF2B5EF4-FFF2-40B4-BE49-F238E27FC236}">
                    <a16:creationId xmlns:a16="http://schemas.microsoft.com/office/drawing/2014/main" id="{B98ECBC9-AA3A-46CE-BAFB-CEEF6EC8612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226">
                <a:extLst>
                  <a:ext uri="{FF2B5EF4-FFF2-40B4-BE49-F238E27FC236}">
                    <a16:creationId xmlns:a16="http://schemas.microsoft.com/office/drawing/2014/main" id="{9D9801BA-79AF-4A3A-A791-EA215220D0A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1" name="Line 228">
                <a:extLst>
                  <a:ext uri="{FF2B5EF4-FFF2-40B4-BE49-F238E27FC236}">
                    <a16:creationId xmlns:a16="http://schemas.microsoft.com/office/drawing/2014/main" id="{A6E31887-B482-427B-B66D-5A9A7A5138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146">
                <a:extLst>
                  <a:ext uri="{FF2B5EF4-FFF2-40B4-BE49-F238E27FC236}">
                    <a16:creationId xmlns:a16="http://schemas.microsoft.com/office/drawing/2014/main" id="{7F049F3D-CDDD-424C-8F1A-B1CD08AD22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204">
                <a:extLst>
                  <a:ext uri="{FF2B5EF4-FFF2-40B4-BE49-F238E27FC236}">
                    <a16:creationId xmlns:a16="http://schemas.microsoft.com/office/drawing/2014/main" id="{51038B7D-C3E4-4B81-88D0-C80A1F1730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DF6A5F4-77EE-4651-8EB2-95CA239E498A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5" name="Line 230">
                <a:extLst>
                  <a:ext uri="{FF2B5EF4-FFF2-40B4-BE49-F238E27FC236}">
                    <a16:creationId xmlns:a16="http://schemas.microsoft.com/office/drawing/2014/main" id="{E1A05490-C735-4276-B4D0-607C433DF9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" name="Line 232">
                <a:extLst>
                  <a:ext uri="{FF2B5EF4-FFF2-40B4-BE49-F238E27FC236}">
                    <a16:creationId xmlns:a16="http://schemas.microsoft.com/office/drawing/2014/main" id="{409780CC-C6EA-4AC9-9D69-392CD831D8E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Line 234">
                <a:extLst>
                  <a:ext uri="{FF2B5EF4-FFF2-40B4-BE49-F238E27FC236}">
                    <a16:creationId xmlns:a16="http://schemas.microsoft.com/office/drawing/2014/main" id="{08044627-72FD-4FBE-BDB9-F960506DE3A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8" name="Line 236">
                <a:extLst>
                  <a:ext uri="{FF2B5EF4-FFF2-40B4-BE49-F238E27FC236}">
                    <a16:creationId xmlns:a16="http://schemas.microsoft.com/office/drawing/2014/main" id="{DC2EEE1B-96FA-42B2-9AF5-8EFF0EB249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Line 238">
                <a:extLst>
                  <a:ext uri="{FF2B5EF4-FFF2-40B4-BE49-F238E27FC236}">
                    <a16:creationId xmlns:a16="http://schemas.microsoft.com/office/drawing/2014/main" id="{87C933F1-9A32-47CD-BD54-77460354CEB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Line 240">
                <a:extLst>
                  <a:ext uri="{FF2B5EF4-FFF2-40B4-BE49-F238E27FC236}">
                    <a16:creationId xmlns:a16="http://schemas.microsoft.com/office/drawing/2014/main" id="{A9693FAC-3958-4AA1-AD63-B359FFAF05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Line 244">
                <a:extLst>
                  <a:ext uri="{FF2B5EF4-FFF2-40B4-BE49-F238E27FC236}">
                    <a16:creationId xmlns:a16="http://schemas.microsoft.com/office/drawing/2014/main" id="{D22DAFAF-9DA4-4548-9440-270AC7B324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246">
                <a:extLst>
                  <a:ext uri="{FF2B5EF4-FFF2-40B4-BE49-F238E27FC236}">
                    <a16:creationId xmlns:a16="http://schemas.microsoft.com/office/drawing/2014/main" id="{635F430A-14FE-4F8E-AA19-AC00549FF87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50">
                <a:extLst>
                  <a:ext uri="{FF2B5EF4-FFF2-40B4-BE49-F238E27FC236}">
                    <a16:creationId xmlns:a16="http://schemas.microsoft.com/office/drawing/2014/main" id="{36F968CE-1ED8-440E-9F99-F8F6E58B93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52">
                <a:extLst>
                  <a:ext uri="{FF2B5EF4-FFF2-40B4-BE49-F238E27FC236}">
                    <a16:creationId xmlns:a16="http://schemas.microsoft.com/office/drawing/2014/main" id="{8060FEC4-175E-42B8-AE20-D061341754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Line 254">
                <a:extLst>
                  <a:ext uri="{FF2B5EF4-FFF2-40B4-BE49-F238E27FC236}">
                    <a16:creationId xmlns:a16="http://schemas.microsoft.com/office/drawing/2014/main" id="{666E6EE8-192D-4652-B02F-4BA06C55D0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Line 256">
                <a:extLst>
                  <a:ext uri="{FF2B5EF4-FFF2-40B4-BE49-F238E27FC236}">
                    <a16:creationId xmlns:a16="http://schemas.microsoft.com/office/drawing/2014/main" id="{62A470B2-FFA5-40A5-A1C6-654922E4992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Line 258">
                <a:extLst>
                  <a:ext uri="{FF2B5EF4-FFF2-40B4-BE49-F238E27FC236}">
                    <a16:creationId xmlns:a16="http://schemas.microsoft.com/office/drawing/2014/main" id="{8C690868-7AA4-425F-B9A3-B7BA6F5487B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Line 260">
                <a:extLst>
                  <a:ext uri="{FF2B5EF4-FFF2-40B4-BE49-F238E27FC236}">
                    <a16:creationId xmlns:a16="http://schemas.microsoft.com/office/drawing/2014/main" id="{E26FABBE-6AB1-448A-98DF-C7FD4EE5C4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Line 262">
                <a:extLst>
                  <a:ext uri="{FF2B5EF4-FFF2-40B4-BE49-F238E27FC236}">
                    <a16:creationId xmlns:a16="http://schemas.microsoft.com/office/drawing/2014/main" id="{6C4F99EC-64CD-4C76-8C15-3B1785E07F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Line 264">
                <a:extLst>
                  <a:ext uri="{FF2B5EF4-FFF2-40B4-BE49-F238E27FC236}">
                    <a16:creationId xmlns:a16="http://schemas.microsoft.com/office/drawing/2014/main" id="{1C064284-3840-4E12-A063-59F6E407B9A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Line 266">
                <a:extLst>
                  <a:ext uri="{FF2B5EF4-FFF2-40B4-BE49-F238E27FC236}">
                    <a16:creationId xmlns:a16="http://schemas.microsoft.com/office/drawing/2014/main" id="{DB5203A4-EA1E-473E-80F6-51089409E57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2" name="Line 268">
                <a:extLst>
                  <a:ext uri="{FF2B5EF4-FFF2-40B4-BE49-F238E27FC236}">
                    <a16:creationId xmlns:a16="http://schemas.microsoft.com/office/drawing/2014/main" id="{A6B3E33F-364C-41CD-8391-5993F86601C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3" name="Line 270">
                <a:extLst>
                  <a:ext uri="{FF2B5EF4-FFF2-40B4-BE49-F238E27FC236}">
                    <a16:creationId xmlns:a16="http://schemas.microsoft.com/office/drawing/2014/main" id="{BE4D4BD7-4814-4901-96C8-F9C9BFC096C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Line 272">
                <a:extLst>
                  <a:ext uri="{FF2B5EF4-FFF2-40B4-BE49-F238E27FC236}">
                    <a16:creationId xmlns:a16="http://schemas.microsoft.com/office/drawing/2014/main" id="{3560E258-F0E6-4A97-A088-6DB1D740BCF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" name="Line 274">
                <a:extLst>
                  <a:ext uri="{FF2B5EF4-FFF2-40B4-BE49-F238E27FC236}">
                    <a16:creationId xmlns:a16="http://schemas.microsoft.com/office/drawing/2014/main" id="{0C1FE2C4-210F-410B-956D-2634FFA6CB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Line 276">
                <a:extLst>
                  <a:ext uri="{FF2B5EF4-FFF2-40B4-BE49-F238E27FC236}">
                    <a16:creationId xmlns:a16="http://schemas.microsoft.com/office/drawing/2014/main" id="{E4EB76AB-1AAA-48C4-AAEE-56AF966BAD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" name="Line 278">
                <a:extLst>
                  <a:ext uri="{FF2B5EF4-FFF2-40B4-BE49-F238E27FC236}">
                    <a16:creationId xmlns:a16="http://schemas.microsoft.com/office/drawing/2014/main" id="{E05DD6FE-E2BB-4BF2-9C65-228D9CD052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Line 256">
                <a:extLst>
                  <a:ext uri="{FF2B5EF4-FFF2-40B4-BE49-F238E27FC236}">
                    <a16:creationId xmlns:a16="http://schemas.microsoft.com/office/drawing/2014/main" id="{7BAE45AE-F105-4035-B390-BA177249054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" name="Line 234">
                <a:extLst>
                  <a:ext uri="{FF2B5EF4-FFF2-40B4-BE49-F238E27FC236}">
                    <a16:creationId xmlns:a16="http://schemas.microsoft.com/office/drawing/2014/main" id="{744AE21A-E58B-4C43-8D71-13D377DECB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89B5C-A374-46FA-89AC-805B0EEC796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571500" y="1531939"/>
            <a:ext cx="11048400" cy="45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000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153" name="Footer Placeholder 152">
            <a:extLst>
              <a:ext uri="{FF2B5EF4-FFF2-40B4-BE49-F238E27FC236}">
                <a16:creationId xmlns:a16="http://schemas.microsoft.com/office/drawing/2014/main" id="{33E7FA54-C741-4041-BA21-D12D615F8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154" name="Slide Number Placeholder 153">
            <a:extLst>
              <a:ext uri="{FF2B5EF4-FFF2-40B4-BE49-F238E27FC236}">
                <a16:creationId xmlns:a16="http://schemas.microsoft.com/office/drawing/2014/main" id="{AA93773E-9A1C-4054-84D7-809EADD7E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54CD4-FCCB-4E27-B842-1C25A4561D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71500" y="285752"/>
            <a:ext cx="11049000" cy="12382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112690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i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E167523-15D8-45DF-987B-5EAB7CD533E3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F2AD05-35A7-4336-AEC1-CD85A27DAADF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128" name="Line 230">
                <a:extLst>
                  <a:ext uri="{FF2B5EF4-FFF2-40B4-BE49-F238E27FC236}">
                    <a16:creationId xmlns:a16="http://schemas.microsoft.com/office/drawing/2014/main" id="{23359A11-D99E-4186-88D0-5E242D030A5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9" name="Line 232">
                <a:extLst>
                  <a:ext uri="{FF2B5EF4-FFF2-40B4-BE49-F238E27FC236}">
                    <a16:creationId xmlns:a16="http://schemas.microsoft.com/office/drawing/2014/main" id="{CEC8A57E-D167-4DA4-BF13-4DA79D5296B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0" name="Line 234">
                <a:extLst>
                  <a:ext uri="{FF2B5EF4-FFF2-40B4-BE49-F238E27FC236}">
                    <a16:creationId xmlns:a16="http://schemas.microsoft.com/office/drawing/2014/main" id="{19201F1B-4CFD-4292-AA47-02DFA70A24F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31" name="Line 236">
                <a:extLst>
                  <a:ext uri="{FF2B5EF4-FFF2-40B4-BE49-F238E27FC236}">
                    <a16:creationId xmlns:a16="http://schemas.microsoft.com/office/drawing/2014/main" id="{CA47D2B9-8299-43ED-BC12-67BAA28D4BE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2" name="Line 238">
                <a:extLst>
                  <a:ext uri="{FF2B5EF4-FFF2-40B4-BE49-F238E27FC236}">
                    <a16:creationId xmlns:a16="http://schemas.microsoft.com/office/drawing/2014/main" id="{FB44449B-0268-4D62-BD09-F7239FA02B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3" name="Line 240">
                <a:extLst>
                  <a:ext uri="{FF2B5EF4-FFF2-40B4-BE49-F238E27FC236}">
                    <a16:creationId xmlns:a16="http://schemas.microsoft.com/office/drawing/2014/main" id="{1D5A8F6D-E47E-499E-B0E6-F3DBE2C38BD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4" name="Line 244">
                <a:extLst>
                  <a:ext uri="{FF2B5EF4-FFF2-40B4-BE49-F238E27FC236}">
                    <a16:creationId xmlns:a16="http://schemas.microsoft.com/office/drawing/2014/main" id="{043C99DB-D0F4-4846-92A1-E13A9201E9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5" name="Line 246">
                <a:extLst>
                  <a:ext uri="{FF2B5EF4-FFF2-40B4-BE49-F238E27FC236}">
                    <a16:creationId xmlns:a16="http://schemas.microsoft.com/office/drawing/2014/main" id="{EF1E2691-997D-4549-BA5C-1B3056D109B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6" name="Line 250">
                <a:extLst>
                  <a:ext uri="{FF2B5EF4-FFF2-40B4-BE49-F238E27FC236}">
                    <a16:creationId xmlns:a16="http://schemas.microsoft.com/office/drawing/2014/main" id="{227CDAF2-5355-4991-B462-11626F23B9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7" name="Line 252">
                <a:extLst>
                  <a:ext uri="{FF2B5EF4-FFF2-40B4-BE49-F238E27FC236}">
                    <a16:creationId xmlns:a16="http://schemas.microsoft.com/office/drawing/2014/main" id="{72048E59-E8FC-4CCC-AC5D-367009C9B9C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8" name="Line 254">
                <a:extLst>
                  <a:ext uri="{FF2B5EF4-FFF2-40B4-BE49-F238E27FC236}">
                    <a16:creationId xmlns:a16="http://schemas.microsoft.com/office/drawing/2014/main" id="{ABA113C2-AAA8-4F52-A808-635C4EF22DD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39" name="Line 256">
                <a:extLst>
                  <a:ext uri="{FF2B5EF4-FFF2-40B4-BE49-F238E27FC236}">
                    <a16:creationId xmlns:a16="http://schemas.microsoft.com/office/drawing/2014/main" id="{3BCB82C4-E9B8-4539-8D77-3419B0D1288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0" name="Line 258">
                <a:extLst>
                  <a:ext uri="{FF2B5EF4-FFF2-40B4-BE49-F238E27FC236}">
                    <a16:creationId xmlns:a16="http://schemas.microsoft.com/office/drawing/2014/main" id="{CA7D3FBA-55FE-4ED3-B4CC-A9A7EFB21BD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1" name="Line 260">
                <a:extLst>
                  <a:ext uri="{FF2B5EF4-FFF2-40B4-BE49-F238E27FC236}">
                    <a16:creationId xmlns:a16="http://schemas.microsoft.com/office/drawing/2014/main" id="{1183BB63-6E47-49DE-ADF7-2765B7A4A1B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2" name="Line 262">
                <a:extLst>
                  <a:ext uri="{FF2B5EF4-FFF2-40B4-BE49-F238E27FC236}">
                    <a16:creationId xmlns:a16="http://schemas.microsoft.com/office/drawing/2014/main" id="{43D3966A-4774-4E7F-B512-1600E69146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3" name="Line 264">
                <a:extLst>
                  <a:ext uri="{FF2B5EF4-FFF2-40B4-BE49-F238E27FC236}">
                    <a16:creationId xmlns:a16="http://schemas.microsoft.com/office/drawing/2014/main" id="{F40C2D75-9BD9-4F67-B35F-F514A7FECD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4" name="Line 266">
                <a:extLst>
                  <a:ext uri="{FF2B5EF4-FFF2-40B4-BE49-F238E27FC236}">
                    <a16:creationId xmlns:a16="http://schemas.microsoft.com/office/drawing/2014/main" id="{2AB8BBB5-0B46-4680-97D4-E36E9504C92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5" name="Line 268">
                <a:extLst>
                  <a:ext uri="{FF2B5EF4-FFF2-40B4-BE49-F238E27FC236}">
                    <a16:creationId xmlns:a16="http://schemas.microsoft.com/office/drawing/2014/main" id="{2EA25B26-822E-41AA-BB0C-285F684B678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6" name="Line 270">
                <a:extLst>
                  <a:ext uri="{FF2B5EF4-FFF2-40B4-BE49-F238E27FC236}">
                    <a16:creationId xmlns:a16="http://schemas.microsoft.com/office/drawing/2014/main" id="{913DA6D4-14E6-48DE-AAFF-14CD4DB509C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7" name="Line 272">
                <a:extLst>
                  <a:ext uri="{FF2B5EF4-FFF2-40B4-BE49-F238E27FC236}">
                    <a16:creationId xmlns:a16="http://schemas.microsoft.com/office/drawing/2014/main" id="{2824BD00-E4F6-4FF7-8EBB-D321FCF60F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8" name="Line 274">
                <a:extLst>
                  <a:ext uri="{FF2B5EF4-FFF2-40B4-BE49-F238E27FC236}">
                    <a16:creationId xmlns:a16="http://schemas.microsoft.com/office/drawing/2014/main" id="{8C76C5B5-334E-4F8B-88BB-D282853CB49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49" name="Line 276">
                <a:extLst>
                  <a:ext uri="{FF2B5EF4-FFF2-40B4-BE49-F238E27FC236}">
                    <a16:creationId xmlns:a16="http://schemas.microsoft.com/office/drawing/2014/main" id="{C4D12AB0-491D-4407-802D-597203A1B28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0" name="Line 278">
                <a:extLst>
                  <a:ext uri="{FF2B5EF4-FFF2-40B4-BE49-F238E27FC236}">
                    <a16:creationId xmlns:a16="http://schemas.microsoft.com/office/drawing/2014/main" id="{994B7634-E0BE-450E-B442-EAA80434EF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1" name="Line 256">
                <a:extLst>
                  <a:ext uri="{FF2B5EF4-FFF2-40B4-BE49-F238E27FC236}">
                    <a16:creationId xmlns:a16="http://schemas.microsoft.com/office/drawing/2014/main" id="{8F92D4AD-A56E-4286-A320-1DB070BAA6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52" name="Line 234">
                <a:extLst>
                  <a:ext uri="{FF2B5EF4-FFF2-40B4-BE49-F238E27FC236}">
                    <a16:creationId xmlns:a16="http://schemas.microsoft.com/office/drawing/2014/main" id="{0B64636F-A83C-481E-AE6F-1CBABCA5A0B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D19570-D906-449F-9AD5-42F9BC0FADE6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84" name="Line 146">
                <a:extLst>
                  <a:ext uri="{FF2B5EF4-FFF2-40B4-BE49-F238E27FC236}">
                    <a16:creationId xmlns:a16="http://schemas.microsoft.com/office/drawing/2014/main" id="{A0651690-E6C1-4275-8332-0C6FB8BEFB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5" name="Line 148">
                <a:extLst>
                  <a:ext uri="{FF2B5EF4-FFF2-40B4-BE49-F238E27FC236}">
                    <a16:creationId xmlns:a16="http://schemas.microsoft.com/office/drawing/2014/main" id="{3C41A501-F9D2-4B1C-BC54-7A150C0D74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50">
                <a:extLst>
                  <a:ext uri="{FF2B5EF4-FFF2-40B4-BE49-F238E27FC236}">
                    <a16:creationId xmlns:a16="http://schemas.microsoft.com/office/drawing/2014/main" id="{CA19E596-33B6-4A9B-A9E2-2EF4B1503D4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52">
                <a:extLst>
                  <a:ext uri="{FF2B5EF4-FFF2-40B4-BE49-F238E27FC236}">
                    <a16:creationId xmlns:a16="http://schemas.microsoft.com/office/drawing/2014/main" id="{14A8F140-C036-460B-8CAE-C07142B9DC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54">
                <a:extLst>
                  <a:ext uri="{FF2B5EF4-FFF2-40B4-BE49-F238E27FC236}">
                    <a16:creationId xmlns:a16="http://schemas.microsoft.com/office/drawing/2014/main" id="{098123E1-9F93-4741-9EBD-B6AC7F0655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56">
                <a:extLst>
                  <a:ext uri="{FF2B5EF4-FFF2-40B4-BE49-F238E27FC236}">
                    <a16:creationId xmlns:a16="http://schemas.microsoft.com/office/drawing/2014/main" id="{19C48198-2469-4190-9405-B12538396A9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58">
                <a:extLst>
                  <a:ext uri="{FF2B5EF4-FFF2-40B4-BE49-F238E27FC236}">
                    <a16:creationId xmlns:a16="http://schemas.microsoft.com/office/drawing/2014/main" id="{0D0DF9FB-C8A8-4B8A-9B63-558839EA145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60">
                <a:extLst>
                  <a:ext uri="{FF2B5EF4-FFF2-40B4-BE49-F238E27FC236}">
                    <a16:creationId xmlns:a16="http://schemas.microsoft.com/office/drawing/2014/main" id="{9368F0E3-A6B8-4303-B29C-12251C078A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62">
                <a:extLst>
                  <a:ext uri="{FF2B5EF4-FFF2-40B4-BE49-F238E27FC236}">
                    <a16:creationId xmlns:a16="http://schemas.microsoft.com/office/drawing/2014/main" id="{12A79E62-A058-4277-ABE8-3390FAFB047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64">
                <a:extLst>
                  <a:ext uri="{FF2B5EF4-FFF2-40B4-BE49-F238E27FC236}">
                    <a16:creationId xmlns:a16="http://schemas.microsoft.com/office/drawing/2014/main" id="{64F937F7-E3FB-4B68-9E07-4482DCAF389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66">
                <a:extLst>
                  <a:ext uri="{FF2B5EF4-FFF2-40B4-BE49-F238E27FC236}">
                    <a16:creationId xmlns:a16="http://schemas.microsoft.com/office/drawing/2014/main" id="{EF0B533B-FB4C-42EE-95DE-1F063F45B33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68">
                <a:extLst>
                  <a:ext uri="{FF2B5EF4-FFF2-40B4-BE49-F238E27FC236}">
                    <a16:creationId xmlns:a16="http://schemas.microsoft.com/office/drawing/2014/main" id="{07F7B2D5-4C70-447B-A07F-6BB0E8D9F35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70">
                <a:extLst>
                  <a:ext uri="{FF2B5EF4-FFF2-40B4-BE49-F238E27FC236}">
                    <a16:creationId xmlns:a16="http://schemas.microsoft.com/office/drawing/2014/main" id="{ADE073C8-E03F-4980-AF60-3DC3A9F7CD4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72">
                <a:extLst>
                  <a:ext uri="{FF2B5EF4-FFF2-40B4-BE49-F238E27FC236}">
                    <a16:creationId xmlns:a16="http://schemas.microsoft.com/office/drawing/2014/main" id="{D1558FA7-AEDF-4C1A-8C97-495A62BBB8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74">
                <a:extLst>
                  <a:ext uri="{FF2B5EF4-FFF2-40B4-BE49-F238E27FC236}">
                    <a16:creationId xmlns:a16="http://schemas.microsoft.com/office/drawing/2014/main" id="{079F3F16-0BED-4890-9E22-D154C430FA1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76">
                <a:extLst>
                  <a:ext uri="{FF2B5EF4-FFF2-40B4-BE49-F238E27FC236}">
                    <a16:creationId xmlns:a16="http://schemas.microsoft.com/office/drawing/2014/main" id="{6B9ABAA0-1B4B-4870-BDC6-80B3663FA38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78">
                <a:extLst>
                  <a:ext uri="{FF2B5EF4-FFF2-40B4-BE49-F238E27FC236}">
                    <a16:creationId xmlns:a16="http://schemas.microsoft.com/office/drawing/2014/main" id="{A459ED7F-9803-4818-923A-976D979C97C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180">
                <a:extLst>
                  <a:ext uri="{FF2B5EF4-FFF2-40B4-BE49-F238E27FC236}">
                    <a16:creationId xmlns:a16="http://schemas.microsoft.com/office/drawing/2014/main" id="{C75B7ED3-CA72-45E0-9433-A8B8EE994C2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182">
                <a:extLst>
                  <a:ext uri="{FF2B5EF4-FFF2-40B4-BE49-F238E27FC236}">
                    <a16:creationId xmlns:a16="http://schemas.microsoft.com/office/drawing/2014/main" id="{C3EC11E2-FB86-45D4-8841-D09AF795AE0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184">
                <a:extLst>
                  <a:ext uri="{FF2B5EF4-FFF2-40B4-BE49-F238E27FC236}">
                    <a16:creationId xmlns:a16="http://schemas.microsoft.com/office/drawing/2014/main" id="{B55B1548-C441-4763-A63F-2B28D5D7B7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186">
                <a:extLst>
                  <a:ext uri="{FF2B5EF4-FFF2-40B4-BE49-F238E27FC236}">
                    <a16:creationId xmlns:a16="http://schemas.microsoft.com/office/drawing/2014/main" id="{76C9561F-98F1-4251-97C3-F3013C4D2CB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188">
                <a:extLst>
                  <a:ext uri="{FF2B5EF4-FFF2-40B4-BE49-F238E27FC236}">
                    <a16:creationId xmlns:a16="http://schemas.microsoft.com/office/drawing/2014/main" id="{5C8CC2F1-D8DD-4937-9F02-3B183CB5FFC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190">
                <a:extLst>
                  <a:ext uri="{FF2B5EF4-FFF2-40B4-BE49-F238E27FC236}">
                    <a16:creationId xmlns:a16="http://schemas.microsoft.com/office/drawing/2014/main" id="{B3DC8681-B3CE-48F7-A2CC-1FBA5295F9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192">
                <a:extLst>
                  <a:ext uri="{FF2B5EF4-FFF2-40B4-BE49-F238E27FC236}">
                    <a16:creationId xmlns:a16="http://schemas.microsoft.com/office/drawing/2014/main" id="{0C98E150-AB1A-44EA-A00C-571E26FD88F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194">
                <a:extLst>
                  <a:ext uri="{FF2B5EF4-FFF2-40B4-BE49-F238E27FC236}">
                    <a16:creationId xmlns:a16="http://schemas.microsoft.com/office/drawing/2014/main" id="{858B03DA-5649-4A88-9525-611377F79D2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196">
                <a:extLst>
                  <a:ext uri="{FF2B5EF4-FFF2-40B4-BE49-F238E27FC236}">
                    <a16:creationId xmlns:a16="http://schemas.microsoft.com/office/drawing/2014/main" id="{0A35C492-0275-4EBB-94AE-63566019BD2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198">
                <a:extLst>
                  <a:ext uri="{FF2B5EF4-FFF2-40B4-BE49-F238E27FC236}">
                    <a16:creationId xmlns:a16="http://schemas.microsoft.com/office/drawing/2014/main" id="{BFC4A740-3847-447A-A211-91A7E869950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200">
                <a:extLst>
                  <a:ext uri="{FF2B5EF4-FFF2-40B4-BE49-F238E27FC236}">
                    <a16:creationId xmlns:a16="http://schemas.microsoft.com/office/drawing/2014/main" id="{5C33B12F-BF5F-4BB7-9C85-422C371F4B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02">
                <a:extLst>
                  <a:ext uri="{FF2B5EF4-FFF2-40B4-BE49-F238E27FC236}">
                    <a16:creationId xmlns:a16="http://schemas.microsoft.com/office/drawing/2014/main" id="{84A35D5E-0E26-40FD-BF96-ED0299F2C6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04">
                <a:extLst>
                  <a:ext uri="{FF2B5EF4-FFF2-40B4-BE49-F238E27FC236}">
                    <a16:creationId xmlns:a16="http://schemas.microsoft.com/office/drawing/2014/main" id="{47F045AC-F434-48BD-92EE-A83DE9ED08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06">
                <a:extLst>
                  <a:ext uri="{FF2B5EF4-FFF2-40B4-BE49-F238E27FC236}">
                    <a16:creationId xmlns:a16="http://schemas.microsoft.com/office/drawing/2014/main" id="{3C931936-7FAA-4D7D-8067-663AFE215C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08">
                <a:extLst>
                  <a:ext uri="{FF2B5EF4-FFF2-40B4-BE49-F238E27FC236}">
                    <a16:creationId xmlns:a16="http://schemas.microsoft.com/office/drawing/2014/main" id="{48D8F41B-A7AB-4B4C-9184-E522CDB0CA0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6" name="Line 210">
                <a:extLst>
                  <a:ext uri="{FF2B5EF4-FFF2-40B4-BE49-F238E27FC236}">
                    <a16:creationId xmlns:a16="http://schemas.microsoft.com/office/drawing/2014/main" id="{764CCF0D-AFBC-4B9A-A162-D93EA14390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7" name="Line 212">
                <a:extLst>
                  <a:ext uri="{FF2B5EF4-FFF2-40B4-BE49-F238E27FC236}">
                    <a16:creationId xmlns:a16="http://schemas.microsoft.com/office/drawing/2014/main" id="{61079BD5-B69C-4127-82C3-C173651C649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8" name="Line 214">
                <a:extLst>
                  <a:ext uri="{FF2B5EF4-FFF2-40B4-BE49-F238E27FC236}">
                    <a16:creationId xmlns:a16="http://schemas.microsoft.com/office/drawing/2014/main" id="{925DBBB3-E814-4981-8238-93F0BE732A8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9" name="Line 216">
                <a:extLst>
                  <a:ext uri="{FF2B5EF4-FFF2-40B4-BE49-F238E27FC236}">
                    <a16:creationId xmlns:a16="http://schemas.microsoft.com/office/drawing/2014/main" id="{E08BDF0C-2C85-429D-A155-364B69D9042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0" name="Line 218">
                <a:extLst>
                  <a:ext uri="{FF2B5EF4-FFF2-40B4-BE49-F238E27FC236}">
                    <a16:creationId xmlns:a16="http://schemas.microsoft.com/office/drawing/2014/main" id="{52811AD7-8B8D-4ADF-A1E6-74BBF857CCD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1" name="Line 220">
                <a:extLst>
                  <a:ext uri="{FF2B5EF4-FFF2-40B4-BE49-F238E27FC236}">
                    <a16:creationId xmlns:a16="http://schemas.microsoft.com/office/drawing/2014/main" id="{A28ED4B1-93F5-481E-98F0-20DCE4B2589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2" name="Line 222">
                <a:extLst>
                  <a:ext uri="{FF2B5EF4-FFF2-40B4-BE49-F238E27FC236}">
                    <a16:creationId xmlns:a16="http://schemas.microsoft.com/office/drawing/2014/main" id="{C181D72B-33AA-428C-AA2A-0952BE9FAA2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3" name="Line 224">
                <a:extLst>
                  <a:ext uri="{FF2B5EF4-FFF2-40B4-BE49-F238E27FC236}">
                    <a16:creationId xmlns:a16="http://schemas.microsoft.com/office/drawing/2014/main" id="{7935DE74-D6AB-4D8A-B03E-35E3CE9863A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4" name="Line 226">
                <a:extLst>
                  <a:ext uri="{FF2B5EF4-FFF2-40B4-BE49-F238E27FC236}">
                    <a16:creationId xmlns:a16="http://schemas.microsoft.com/office/drawing/2014/main" id="{6AB0E5B0-C978-4ABA-A21E-FDDBB34720D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5" name="Line 228">
                <a:extLst>
                  <a:ext uri="{FF2B5EF4-FFF2-40B4-BE49-F238E27FC236}">
                    <a16:creationId xmlns:a16="http://schemas.microsoft.com/office/drawing/2014/main" id="{6795AF44-ABCC-44E1-B975-009157D4D9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6" name="Line 146">
                <a:extLst>
                  <a:ext uri="{FF2B5EF4-FFF2-40B4-BE49-F238E27FC236}">
                    <a16:creationId xmlns:a16="http://schemas.microsoft.com/office/drawing/2014/main" id="{7B398D7E-0349-410D-BA26-ADCBDD19188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27" name="Line 204">
                <a:extLst>
                  <a:ext uri="{FF2B5EF4-FFF2-40B4-BE49-F238E27FC236}">
                    <a16:creationId xmlns:a16="http://schemas.microsoft.com/office/drawing/2014/main" id="{05E27748-DFA1-43C6-BF34-8B25D3E5F5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2C3921-6DF0-4499-B509-B1CA43367392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3051F23E-6AFF-4303-B42D-418EAAC9648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1" name="Line 148">
                <a:extLst>
                  <a:ext uri="{FF2B5EF4-FFF2-40B4-BE49-F238E27FC236}">
                    <a16:creationId xmlns:a16="http://schemas.microsoft.com/office/drawing/2014/main" id="{DE926B51-F388-46F1-ABAA-EFAD8543D0E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Line 150">
                <a:extLst>
                  <a:ext uri="{FF2B5EF4-FFF2-40B4-BE49-F238E27FC236}">
                    <a16:creationId xmlns:a16="http://schemas.microsoft.com/office/drawing/2014/main" id="{B8679416-3158-41FB-AE9A-2ED3D40B518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3" name="Line 152">
                <a:extLst>
                  <a:ext uri="{FF2B5EF4-FFF2-40B4-BE49-F238E27FC236}">
                    <a16:creationId xmlns:a16="http://schemas.microsoft.com/office/drawing/2014/main" id="{6D4809B7-24EF-4C92-AA39-9546E2808FD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4" name="Line 154">
                <a:extLst>
                  <a:ext uri="{FF2B5EF4-FFF2-40B4-BE49-F238E27FC236}">
                    <a16:creationId xmlns:a16="http://schemas.microsoft.com/office/drawing/2014/main" id="{71F11503-511D-49D7-B079-455D141082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5" name="Line 156">
                <a:extLst>
                  <a:ext uri="{FF2B5EF4-FFF2-40B4-BE49-F238E27FC236}">
                    <a16:creationId xmlns:a16="http://schemas.microsoft.com/office/drawing/2014/main" id="{55230904-84EC-4BE8-A843-4850C37BF0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6" name="Line 158">
                <a:extLst>
                  <a:ext uri="{FF2B5EF4-FFF2-40B4-BE49-F238E27FC236}">
                    <a16:creationId xmlns:a16="http://schemas.microsoft.com/office/drawing/2014/main" id="{D51A699A-4F6F-49F8-9B4D-03E90B5CA7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7" name="Line 160">
                <a:extLst>
                  <a:ext uri="{FF2B5EF4-FFF2-40B4-BE49-F238E27FC236}">
                    <a16:creationId xmlns:a16="http://schemas.microsoft.com/office/drawing/2014/main" id="{BED16DB2-5A00-4E75-9276-32843FD040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8" name="Line 162">
                <a:extLst>
                  <a:ext uri="{FF2B5EF4-FFF2-40B4-BE49-F238E27FC236}">
                    <a16:creationId xmlns:a16="http://schemas.microsoft.com/office/drawing/2014/main" id="{1771A086-EE43-439E-9418-9C35B8842E3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9" name="Line 164">
                <a:extLst>
                  <a:ext uri="{FF2B5EF4-FFF2-40B4-BE49-F238E27FC236}">
                    <a16:creationId xmlns:a16="http://schemas.microsoft.com/office/drawing/2014/main" id="{E17CC11D-623E-448C-BE0C-1E2D64D4FCE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0" name="Line 166">
                <a:extLst>
                  <a:ext uri="{FF2B5EF4-FFF2-40B4-BE49-F238E27FC236}">
                    <a16:creationId xmlns:a16="http://schemas.microsoft.com/office/drawing/2014/main" id="{54F3B892-17F1-40CC-8963-6E74D33F6A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1" name="Line 168">
                <a:extLst>
                  <a:ext uri="{FF2B5EF4-FFF2-40B4-BE49-F238E27FC236}">
                    <a16:creationId xmlns:a16="http://schemas.microsoft.com/office/drawing/2014/main" id="{4021A450-FC7C-4702-9495-272EEF932BB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170">
                <a:extLst>
                  <a:ext uri="{FF2B5EF4-FFF2-40B4-BE49-F238E27FC236}">
                    <a16:creationId xmlns:a16="http://schemas.microsoft.com/office/drawing/2014/main" id="{EF720E9C-13E4-4141-A656-95D7EE48E4F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172">
                <a:extLst>
                  <a:ext uri="{FF2B5EF4-FFF2-40B4-BE49-F238E27FC236}">
                    <a16:creationId xmlns:a16="http://schemas.microsoft.com/office/drawing/2014/main" id="{60480E39-E07F-49F8-89C7-607E8DE7C7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4" name="Line 174">
                <a:extLst>
                  <a:ext uri="{FF2B5EF4-FFF2-40B4-BE49-F238E27FC236}">
                    <a16:creationId xmlns:a16="http://schemas.microsoft.com/office/drawing/2014/main" id="{6F9FEF41-2045-488E-A308-C02788C966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176">
                <a:extLst>
                  <a:ext uri="{FF2B5EF4-FFF2-40B4-BE49-F238E27FC236}">
                    <a16:creationId xmlns:a16="http://schemas.microsoft.com/office/drawing/2014/main" id="{5590EB51-ED00-4E47-869B-726BC926625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178">
                <a:extLst>
                  <a:ext uri="{FF2B5EF4-FFF2-40B4-BE49-F238E27FC236}">
                    <a16:creationId xmlns:a16="http://schemas.microsoft.com/office/drawing/2014/main" id="{A0E49892-B680-4A94-B516-A455915001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180">
                <a:extLst>
                  <a:ext uri="{FF2B5EF4-FFF2-40B4-BE49-F238E27FC236}">
                    <a16:creationId xmlns:a16="http://schemas.microsoft.com/office/drawing/2014/main" id="{402361D0-7EA8-4163-B462-CACE3A1198E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182">
                <a:extLst>
                  <a:ext uri="{FF2B5EF4-FFF2-40B4-BE49-F238E27FC236}">
                    <a16:creationId xmlns:a16="http://schemas.microsoft.com/office/drawing/2014/main" id="{230D9405-C539-40D4-AA83-D385D30A24F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184">
                <a:extLst>
                  <a:ext uri="{FF2B5EF4-FFF2-40B4-BE49-F238E27FC236}">
                    <a16:creationId xmlns:a16="http://schemas.microsoft.com/office/drawing/2014/main" id="{98C1F4FA-8990-4B72-9100-F28AB828AC8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186">
                <a:extLst>
                  <a:ext uri="{FF2B5EF4-FFF2-40B4-BE49-F238E27FC236}">
                    <a16:creationId xmlns:a16="http://schemas.microsoft.com/office/drawing/2014/main" id="{246A124A-21E4-44E2-9957-E1AAF18D58E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188">
                <a:extLst>
                  <a:ext uri="{FF2B5EF4-FFF2-40B4-BE49-F238E27FC236}">
                    <a16:creationId xmlns:a16="http://schemas.microsoft.com/office/drawing/2014/main" id="{A8CB19A5-CF55-4164-A0AE-E9A447363BC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190">
                <a:extLst>
                  <a:ext uri="{FF2B5EF4-FFF2-40B4-BE49-F238E27FC236}">
                    <a16:creationId xmlns:a16="http://schemas.microsoft.com/office/drawing/2014/main" id="{CE61766A-FA33-44DE-B9B5-507CD29AA2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192">
                <a:extLst>
                  <a:ext uri="{FF2B5EF4-FFF2-40B4-BE49-F238E27FC236}">
                    <a16:creationId xmlns:a16="http://schemas.microsoft.com/office/drawing/2014/main" id="{70FDD65A-3EFB-410E-B7F4-A82A5957C96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194">
                <a:extLst>
                  <a:ext uri="{FF2B5EF4-FFF2-40B4-BE49-F238E27FC236}">
                    <a16:creationId xmlns:a16="http://schemas.microsoft.com/office/drawing/2014/main" id="{C33F92E0-5BC3-4895-913C-67CE42F8A30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196">
                <a:extLst>
                  <a:ext uri="{FF2B5EF4-FFF2-40B4-BE49-F238E27FC236}">
                    <a16:creationId xmlns:a16="http://schemas.microsoft.com/office/drawing/2014/main" id="{BF24C5C3-C488-49A8-B00A-40D0D064F55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198">
                <a:extLst>
                  <a:ext uri="{FF2B5EF4-FFF2-40B4-BE49-F238E27FC236}">
                    <a16:creationId xmlns:a16="http://schemas.microsoft.com/office/drawing/2014/main" id="{D3AD992F-1BB3-43ED-B20F-771293D2CB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200">
                <a:extLst>
                  <a:ext uri="{FF2B5EF4-FFF2-40B4-BE49-F238E27FC236}">
                    <a16:creationId xmlns:a16="http://schemas.microsoft.com/office/drawing/2014/main" id="{CE888F2D-0E29-4BDB-8B57-212611ED49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02">
                <a:extLst>
                  <a:ext uri="{FF2B5EF4-FFF2-40B4-BE49-F238E27FC236}">
                    <a16:creationId xmlns:a16="http://schemas.microsoft.com/office/drawing/2014/main" id="{05F25D64-C3B4-41C5-BA72-3BE72056F9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04">
                <a:extLst>
                  <a:ext uri="{FF2B5EF4-FFF2-40B4-BE49-F238E27FC236}">
                    <a16:creationId xmlns:a16="http://schemas.microsoft.com/office/drawing/2014/main" id="{68DFA407-7095-4EF7-8AA6-46958682E00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06">
                <a:extLst>
                  <a:ext uri="{FF2B5EF4-FFF2-40B4-BE49-F238E27FC236}">
                    <a16:creationId xmlns:a16="http://schemas.microsoft.com/office/drawing/2014/main" id="{15281B6D-0F5C-468F-A67C-DB046F38355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08">
                <a:extLst>
                  <a:ext uri="{FF2B5EF4-FFF2-40B4-BE49-F238E27FC236}">
                    <a16:creationId xmlns:a16="http://schemas.microsoft.com/office/drawing/2014/main" id="{A0245633-EB1D-4CBB-9ED1-4B346F84FA5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10">
                <a:extLst>
                  <a:ext uri="{FF2B5EF4-FFF2-40B4-BE49-F238E27FC236}">
                    <a16:creationId xmlns:a16="http://schemas.microsoft.com/office/drawing/2014/main" id="{8FA675A0-0C08-4349-85C7-DC4D04E3C77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12">
                <a:extLst>
                  <a:ext uri="{FF2B5EF4-FFF2-40B4-BE49-F238E27FC236}">
                    <a16:creationId xmlns:a16="http://schemas.microsoft.com/office/drawing/2014/main" id="{558DA6D5-DC0E-47CA-BFDE-56F38E5FDC9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4" name="Line 214">
                <a:extLst>
                  <a:ext uri="{FF2B5EF4-FFF2-40B4-BE49-F238E27FC236}">
                    <a16:creationId xmlns:a16="http://schemas.microsoft.com/office/drawing/2014/main" id="{BE1BBDB6-E438-4DCE-9BD9-6433CF6FEC6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216">
                <a:extLst>
                  <a:ext uri="{FF2B5EF4-FFF2-40B4-BE49-F238E27FC236}">
                    <a16:creationId xmlns:a16="http://schemas.microsoft.com/office/drawing/2014/main" id="{59ACB492-8A5F-48E4-B226-2DAEE9B920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218">
                <a:extLst>
                  <a:ext uri="{FF2B5EF4-FFF2-40B4-BE49-F238E27FC236}">
                    <a16:creationId xmlns:a16="http://schemas.microsoft.com/office/drawing/2014/main" id="{9708A34D-2C67-4196-93F6-BB9AF0EC24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220">
                <a:extLst>
                  <a:ext uri="{FF2B5EF4-FFF2-40B4-BE49-F238E27FC236}">
                    <a16:creationId xmlns:a16="http://schemas.microsoft.com/office/drawing/2014/main" id="{BE2C44DC-A694-4CF8-A55E-1B61CCD85CF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222">
                <a:extLst>
                  <a:ext uri="{FF2B5EF4-FFF2-40B4-BE49-F238E27FC236}">
                    <a16:creationId xmlns:a16="http://schemas.microsoft.com/office/drawing/2014/main" id="{2A2B77F9-F3C5-494D-AA7E-667BAE5DA6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224">
                <a:extLst>
                  <a:ext uri="{FF2B5EF4-FFF2-40B4-BE49-F238E27FC236}">
                    <a16:creationId xmlns:a16="http://schemas.microsoft.com/office/drawing/2014/main" id="{087E13D9-F871-4AC2-9AB1-8C6A34CC49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226">
                <a:extLst>
                  <a:ext uri="{FF2B5EF4-FFF2-40B4-BE49-F238E27FC236}">
                    <a16:creationId xmlns:a16="http://schemas.microsoft.com/office/drawing/2014/main" id="{C63A1DE9-D7B4-4075-973F-3C7DBDAA56A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1" name="Line 228">
                <a:extLst>
                  <a:ext uri="{FF2B5EF4-FFF2-40B4-BE49-F238E27FC236}">
                    <a16:creationId xmlns:a16="http://schemas.microsoft.com/office/drawing/2014/main" id="{054ED991-DD5E-4A5D-8497-895F4EA5A93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146">
                <a:extLst>
                  <a:ext uri="{FF2B5EF4-FFF2-40B4-BE49-F238E27FC236}">
                    <a16:creationId xmlns:a16="http://schemas.microsoft.com/office/drawing/2014/main" id="{991FC6A0-A7D5-4709-832C-E524927EF92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204">
                <a:extLst>
                  <a:ext uri="{FF2B5EF4-FFF2-40B4-BE49-F238E27FC236}">
                    <a16:creationId xmlns:a16="http://schemas.microsoft.com/office/drawing/2014/main" id="{C51B17CF-0281-4A43-9079-78304ED3E26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8BF484-F7DE-43E4-8D3C-EA7B5DE8F582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15" name="Line 230">
                <a:extLst>
                  <a:ext uri="{FF2B5EF4-FFF2-40B4-BE49-F238E27FC236}">
                    <a16:creationId xmlns:a16="http://schemas.microsoft.com/office/drawing/2014/main" id="{E607298D-E175-48A5-A33A-EA3F3D18DA7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6" name="Line 232">
                <a:extLst>
                  <a:ext uri="{FF2B5EF4-FFF2-40B4-BE49-F238E27FC236}">
                    <a16:creationId xmlns:a16="http://schemas.microsoft.com/office/drawing/2014/main" id="{0FAA0CC8-295F-4B9B-B166-E4B110C248D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7" name="Line 234">
                <a:extLst>
                  <a:ext uri="{FF2B5EF4-FFF2-40B4-BE49-F238E27FC236}">
                    <a16:creationId xmlns:a16="http://schemas.microsoft.com/office/drawing/2014/main" id="{4493DE9E-1A3C-4216-A905-5CE9F01FBC0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18" name="Line 236">
                <a:extLst>
                  <a:ext uri="{FF2B5EF4-FFF2-40B4-BE49-F238E27FC236}">
                    <a16:creationId xmlns:a16="http://schemas.microsoft.com/office/drawing/2014/main" id="{E100301F-2319-48F1-A1A3-E09EC4730B9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9" name="Line 238">
                <a:extLst>
                  <a:ext uri="{FF2B5EF4-FFF2-40B4-BE49-F238E27FC236}">
                    <a16:creationId xmlns:a16="http://schemas.microsoft.com/office/drawing/2014/main" id="{9F8D59B2-ACFC-405B-B947-0133413A5A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Line 240">
                <a:extLst>
                  <a:ext uri="{FF2B5EF4-FFF2-40B4-BE49-F238E27FC236}">
                    <a16:creationId xmlns:a16="http://schemas.microsoft.com/office/drawing/2014/main" id="{30CEAC1C-E022-4CB8-9B0E-B5EE235D01F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" name="Line 244">
                <a:extLst>
                  <a:ext uri="{FF2B5EF4-FFF2-40B4-BE49-F238E27FC236}">
                    <a16:creationId xmlns:a16="http://schemas.microsoft.com/office/drawing/2014/main" id="{A7A0483A-9ABA-4F80-BBB6-8A08854B3EF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246">
                <a:extLst>
                  <a:ext uri="{FF2B5EF4-FFF2-40B4-BE49-F238E27FC236}">
                    <a16:creationId xmlns:a16="http://schemas.microsoft.com/office/drawing/2014/main" id="{9FA55C8A-1A8D-4E17-92C1-9D045E90F05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50">
                <a:extLst>
                  <a:ext uri="{FF2B5EF4-FFF2-40B4-BE49-F238E27FC236}">
                    <a16:creationId xmlns:a16="http://schemas.microsoft.com/office/drawing/2014/main" id="{FD539FF3-BCFE-44CE-9E2D-E0E82F6CB82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52">
                <a:extLst>
                  <a:ext uri="{FF2B5EF4-FFF2-40B4-BE49-F238E27FC236}">
                    <a16:creationId xmlns:a16="http://schemas.microsoft.com/office/drawing/2014/main" id="{3C9C8295-A03F-455E-8D76-400FA48B51D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" name="Line 254">
                <a:extLst>
                  <a:ext uri="{FF2B5EF4-FFF2-40B4-BE49-F238E27FC236}">
                    <a16:creationId xmlns:a16="http://schemas.microsoft.com/office/drawing/2014/main" id="{486881BE-152B-4956-BDB8-07DC36BCFB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" name="Line 256">
                <a:extLst>
                  <a:ext uri="{FF2B5EF4-FFF2-40B4-BE49-F238E27FC236}">
                    <a16:creationId xmlns:a16="http://schemas.microsoft.com/office/drawing/2014/main" id="{6DE2C0B4-97C2-48DE-8865-FB25A6FD79E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" name="Line 258">
                <a:extLst>
                  <a:ext uri="{FF2B5EF4-FFF2-40B4-BE49-F238E27FC236}">
                    <a16:creationId xmlns:a16="http://schemas.microsoft.com/office/drawing/2014/main" id="{5FBF2699-33DD-4796-97AF-7152139ADB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8" name="Line 260">
                <a:extLst>
                  <a:ext uri="{FF2B5EF4-FFF2-40B4-BE49-F238E27FC236}">
                    <a16:creationId xmlns:a16="http://schemas.microsoft.com/office/drawing/2014/main" id="{1C6261CF-E54F-49B9-BC84-59EA48934B1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9" name="Line 262">
                <a:extLst>
                  <a:ext uri="{FF2B5EF4-FFF2-40B4-BE49-F238E27FC236}">
                    <a16:creationId xmlns:a16="http://schemas.microsoft.com/office/drawing/2014/main" id="{5D15D2CC-50A7-42FC-8D7F-C804AFE189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0" name="Line 264">
                <a:extLst>
                  <a:ext uri="{FF2B5EF4-FFF2-40B4-BE49-F238E27FC236}">
                    <a16:creationId xmlns:a16="http://schemas.microsoft.com/office/drawing/2014/main" id="{4ED4E6BA-3735-46A7-867D-7F3F51CBCD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1" name="Line 266">
                <a:extLst>
                  <a:ext uri="{FF2B5EF4-FFF2-40B4-BE49-F238E27FC236}">
                    <a16:creationId xmlns:a16="http://schemas.microsoft.com/office/drawing/2014/main" id="{3862A41B-C006-4B65-90D7-9C2F687CA1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2" name="Line 268">
                <a:extLst>
                  <a:ext uri="{FF2B5EF4-FFF2-40B4-BE49-F238E27FC236}">
                    <a16:creationId xmlns:a16="http://schemas.microsoft.com/office/drawing/2014/main" id="{6E11108E-EB91-485A-973E-FBAED050CE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3" name="Line 270">
                <a:extLst>
                  <a:ext uri="{FF2B5EF4-FFF2-40B4-BE49-F238E27FC236}">
                    <a16:creationId xmlns:a16="http://schemas.microsoft.com/office/drawing/2014/main" id="{8ECC69CC-2E5D-48A1-8169-E871F9E3F07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Line 272">
                <a:extLst>
                  <a:ext uri="{FF2B5EF4-FFF2-40B4-BE49-F238E27FC236}">
                    <a16:creationId xmlns:a16="http://schemas.microsoft.com/office/drawing/2014/main" id="{C1A90C61-B2C9-4F09-BB2E-93BF0BDDF93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5" name="Line 274">
                <a:extLst>
                  <a:ext uri="{FF2B5EF4-FFF2-40B4-BE49-F238E27FC236}">
                    <a16:creationId xmlns:a16="http://schemas.microsoft.com/office/drawing/2014/main" id="{BB68AAB4-8D4F-4757-8116-BFB22F2ACCE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Line 276">
                <a:extLst>
                  <a:ext uri="{FF2B5EF4-FFF2-40B4-BE49-F238E27FC236}">
                    <a16:creationId xmlns:a16="http://schemas.microsoft.com/office/drawing/2014/main" id="{2D5511C0-9CEF-4F70-8054-797FBD483BD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7" name="Line 278">
                <a:extLst>
                  <a:ext uri="{FF2B5EF4-FFF2-40B4-BE49-F238E27FC236}">
                    <a16:creationId xmlns:a16="http://schemas.microsoft.com/office/drawing/2014/main" id="{21987BD8-A143-4D72-81AD-7B81572CFAB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Line 256">
                <a:extLst>
                  <a:ext uri="{FF2B5EF4-FFF2-40B4-BE49-F238E27FC236}">
                    <a16:creationId xmlns:a16="http://schemas.microsoft.com/office/drawing/2014/main" id="{E5156AC1-71A4-42A7-BABE-76D6F764C7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9" name="Line 234">
                <a:extLst>
                  <a:ext uri="{FF2B5EF4-FFF2-40B4-BE49-F238E27FC236}">
                    <a16:creationId xmlns:a16="http://schemas.microsoft.com/office/drawing/2014/main" id="{AD35C812-EC5C-402E-8D80-62A34413D4A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89B5C-A374-46FA-89AC-805B0EEC796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571500" y="1531939"/>
            <a:ext cx="11048400" cy="456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3383"/>
                </a:solidFill>
              </a:defRPr>
            </a:lvl1pPr>
            <a:lvl2pPr marL="180000">
              <a:buClr>
                <a:schemeClr val="tx2"/>
              </a:buClr>
              <a:defRPr>
                <a:solidFill>
                  <a:srgbClr val="003383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B1BA5E-282E-469B-8A36-ED8EC1EA1E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rgbClr val="003383"/>
                </a:solidFill>
              </a:defRPr>
            </a:lvl1pPr>
          </a:lstStyle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153" name="Slide Number Placeholder 152">
            <a:extLst>
              <a:ext uri="{FF2B5EF4-FFF2-40B4-BE49-F238E27FC236}">
                <a16:creationId xmlns:a16="http://schemas.microsoft.com/office/drawing/2014/main" id="{36E3B2CA-6AA2-46CE-AF8E-D4A073598E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rgbClr val="003383"/>
                </a:solidFill>
              </a:defRPr>
            </a:lvl1pPr>
          </a:lstStyle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7D6050-2078-4E93-B4C4-47591C4F8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71500" y="285752"/>
            <a:ext cx="11049000" cy="1238248"/>
          </a:xfrm>
        </p:spPr>
        <p:txBody>
          <a:bodyPr/>
          <a:lstStyle>
            <a:lvl1pPr>
              <a:defRPr>
                <a:solidFill>
                  <a:srgbClr val="003383"/>
                </a:solidFill>
              </a:defRPr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50611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B7E36A-F263-48E7-B563-32F7A4097B1E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8CDB07-905A-4320-8368-7370D36E5EA5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61A6D51A-0053-4920-ADF3-39E47E0B004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1" name="Afbeelding 25">
              <a:extLst>
                <a:ext uri="{FF2B5EF4-FFF2-40B4-BE49-F238E27FC236}">
                  <a16:creationId xmlns:a16="http://schemas.microsoft.com/office/drawing/2014/main" id="{7000544B-2D37-40CB-9C93-666954B169B0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EA9182-444B-47BE-8176-55B363FE15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1531939"/>
            <a:ext cx="110484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FA214-7D25-4F33-80AA-CD7E73BCBB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6A311-11CE-4481-9A89-10E6CFA78B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25600-7D57-4AB4-A7AD-82F3A45B7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11049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6051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oms 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5E2339-D0FD-4D87-BA3B-516BDEC007D4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ADAC12-4BA5-4A7B-A0B0-FF59F87F2FC9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" name="Content Placeholder 1">
              <a:extLst>
                <a:ext uri="{FF2B5EF4-FFF2-40B4-BE49-F238E27FC236}">
                  <a16:creationId xmlns:a16="http://schemas.microsoft.com/office/drawing/2014/main" id="{38044FF4-A3FF-43C4-9B3E-705316A33A2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1" name="Afbeelding 25">
              <a:extLst>
                <a:ext uri="{FF2B5EF4-FFF2-40B4-BE49-F238E27FC236}">
                  <a16:creationId xmlns:a16="http://schemas.microsoft.com/office/drawing/2014/main" id="{0EA6BAA4-66E7-48D2-869F-38ECD50E974D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250301E-BA37-4003-8372-4648E0A0F6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38500" y="1531939"/>
            <a:ext cx="5382000" cy="4564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FEB26-60C1-458C-AEB2-4862977C019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17778-47BC-4BCE-8D2C-CF8E681EC6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56" name="Content Placeholder 8">
            <a:extLst>
              <a:ext uri="{FF2B5EF4-FFF2-40B4-BE49-F238E27FC236}">
                <a16:creationId xmlns:a16="http://schemas.microsoft.com/office/drawing/2014/main" id="{8C1E6B3E-1E73-45D6-8003-DABCF8722A4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499" y="1531939"/>
            <a:ext cx="5382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0A3DA3-E97C-4380-A0E1-2C679E9D28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11049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1928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89AC4A4-E41F-4926-B662-F9F12BB0F72B}"/>
              </a:ext>
            </a:extLst>
          </p:cNvPr>
          <p:cNvGrpSpPr/>
          <p:nvPr userDrawn="1"/>
        </p:nvGrpSpPr>
        <p:grpSpPr>
          <a:xfrm>
            <a:off x="-3714750" y="-933450"/>
            <a:ext cx="19621500" cy="8724900"/>
            <a:chOff x="-3714750" y="-933450"/>
            <a:chExt cx="19621500" cy="8724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89F56-9BCF-4F5F-9072-C3A90A6109F0}"/>
                </a:ext>
              </a:extLst>
            </p:cNvPr>
            <p:cNvSpPr/>
            <p:nvPr userDrawn="1"/>
          </p:nvSpPr>
          <p:spPr bwMode="gray">
            <a:xfrm>
              <a:off x="-3714750" y="-933450"/>
              <a:ext cx="19621500" cy="87249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" name="Content Placeholder 1">
              <a:extLst>
                <a:ext uri="{FF2B5EF4-FFF2-40B4-BE49-F238E27FC236}">
                  <a16:creationId xmlns:a16="http://schemas.microsoft.com/office/drawing/2014/main" id="{629D37CC-47C5-46D4-9994-CDB51A14F175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-3163456" y="422"/>
              <a:ext cx="3163455" cy="2342813"/>
            </a:xfrm>
            <a:prstGeom prst="rect">
              <a:avLst/>
            </a:prstGeom>
            <a:noFill/>
          </p:spPr>
          <p:txBody>
            <a:bodyPr vert="horz" lIns="0" tIns="0" rIns="432000" bIns="0" rtlCol="0">
              <a:noAutofit/>
            </a:bodyPr>
            <a:lstStyle>
              <a:lvl1pPr marL="0" indent="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accent2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685800" rtl="0" eaLnBrk="1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None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1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32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2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3"/>
                </a:buClr>
                <a:buFont typeface="Nuon Matthew Light" panose="02000506040000020004" pitchFamily="50" charset="0"/>
                <a:buChar char="•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3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24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5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76000" indent="-216000" algn="l" defTabSz="685800" rtl="0" eaLnBrk="1" latinLnBrk="0" hangingPunct="1">
                <a:lnSpc>
                  <a:spcPct val="101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accent6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nl-NL" sz="1100" b="1" dirty="0">
                  <a:solidFill>
                    <a:schemeClr val="tx1"/>
                  </a:solidFill>
                </a:rPr>
                <a:t>Gebruik de UWV bullets met de button ‘Lijstniveau’.</a:t>
              </a:r>
            </a:p>
            <a:p>
              <a:pPr>
                <a:spcBef>
                  <a:spcPts val="0"/>
                </a:spcBef>
              </a:pPr>
              <a:endParaRPr lang="nl-NL" sz="1100" b="1" dirty="0">
                <a:solidFill>
                  <a:schemeClr val="tx1"/>
                </a:solidFill>
              </a:endParaRP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1: tekst zonder bullet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nl-NL" sz="1100" dirty="0">
                  <a:solidFill>
                    <a:schemeClr val="tx1"/>
                  </a:solidFill>
                </a:rPr>
                <a:t>Niveau 2 t/m 5: tekst met bullets</a:t>
              </a:r>
            </a:p>
            <a:p>
              <a:pPr marL="171450" lvl="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nl-NL" sz="1100" dirty="0">
                <a:solidFill>
                  <a:schemeClr val="tx1"/>
                </a:solidFill>
              </a:endParaRP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Typ je tekst op de eerste tekstregel. Vergeet nu de standaard button voor bullets (rode kruis). </a:t>
              </a:r>
            </a:p>
            <a:p>
              <a:pPr lvl="0">
                <a:spcBef>
                  <a:spcPts val="0"/>
                </a:spcBef>
              </a:pPr>
              <a:r>
                <a:rPr lang="nl-NL" sz="1100" dirty="0">
                  <a:solidFill>
                    <a:schemeClr val="tx1"/>
                  </a:solidFill>
                </a:rPr>
                <a:t>Klik op het pijltje naar links en je verlaagt het tekstniveau. Klik op het pijltje naar rechts en je verhoogt het tekstniveau. </a:t>
              </a:r>
            </a:p>
            <a:p>
              <a:pPr>
                <a:spcBef>
                  <a:spcPts val="0"/>
                </a:spcBef>
              </a:pPr>
              <a:endParaRPr lang="nl-NL" sz="1200" dirty="0">
                <a:solidFill>
                  <a:schemeClr val="tx1"/>
                </a:solidFill>
              </a:endParaRPr>
            </a:p>
          </p:txBody>
        </p:sp>
        <p:pic>
          <p:nvPicPr>
            <p:cNvPr id="11" name="Afbeelding 25">
              <a:extLst>
                <a:ext uri="{FF2B5EF4-FFF2-40B4-BE49-F238E27FC236}">
                  <a16:creationId xmlns:a16="http://schemas.microsoft.com/office/drawing/2014/main" id="{243E01D5-F676-4B40-B8AF-D3AD5E1EEC67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44" t="27663" r="17943" b="39396"/>
            <a:stretch/>
          </p:blipFill>
          <p:spPr bwMode="gray">
            <a:xfrm>
              <a:off x="-3163455" y="2278596"/>
              <a:ext cx="2686285" cy="75060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B07FD-2A47-44DC-941F-7D6E14B47B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855030" y="6280563"/>
            <a:ext cx="5097600" cy="577438"/>
          </a:xfrm>
        </p:spPr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312C5-F3AA-4AF5-B3E4-A7A9125FC3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36F7D77-A527-4765-806C-7E9EA367F8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6238500" y="2082801"/>
            <a:ext cx="5382000" cy="40227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DB36431-83D4-48F2-97ED-9F7019816F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500" y="1524000"/>
            <a:ext cx="5382000" cy="27940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 dirty="0"/>
              <a:t>Grafiek titel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8910369-F871-4084-B502-2BC5FBED786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1500" y="1531939"/>
            <a:ext cx="5382000" cy="45735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89F8E-BD02-4250-A781-11CED51F4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11049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205454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grafie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01A125-B315-4F5D-8645-0FE5ABB15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4DDAEC-6BED-4D08-8CB9-CE7D70F30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FD0D768-D0D3-419F-A50A-348F13C0B0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571500" y="2082801"/>
            <a:ext cx="5382000" cy="40227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BCF25F6-53A3-44DB-9E7D-5B3F3AD763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71500" y="1524000"/>
            <a:ext cx="5382000" cy="27940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 dirty="0"/>
              <a:t>Grafiek titel</a:t>
            </a:r>
          </a:p>
        </p:txBody>
      </p:sp>
      <p:sp>
        <p:nvSpPr>
          <p:cNvPr id="307" name="Content Placeholder 8">
            <a:extLst>
              <a:ext uri="{FF2B5EF4-FFF2-40B4-BE49-F238E27FC236}">
                <a16:creationId xmlns:a16="http://schemas.microsoft.com/office/drawing/2014/main" id="{7F51DB44-8200-42CE-A1B8-585EFD8DA59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6238500" y="2082801"/>
            <a:ext cx="5382000" cy="40227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GB" dirty="0"/>
          </a:p>
        </p:txBody>
      </p:sp>
      <p:sp>
        <p:nvSpPr>
          <p:cNvPr id="308" name="Text Placeholder 4">
            <a:extLst>
              <a:ext uri="{FF2B5EF4-FFF2-40B4-BE49-F238E27FC236}">
                <a16:creationId xmlns:a16="http://schemas.microsoft.com/office/drawing/2014/main" id="{34E3C1CD-7C2A-481A-A775-75D68AF05A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238500" y="1524000"/>
            <a:ext cx="5382000" cy="27940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 dirty="0"/>
              <a:t>Grafiek titel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B83375-8CF2-448C-A278-157A78CC6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11049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377270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039D21-6BD7-4B18-8F51-A95A05F743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638C78-F9AE-4C9E-B297-E08CDF1398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02815B5-B9FC-4D7B-BDA5-ED87B5F909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571500" y="2082801"/>
            <a:ext cx="11048400" cy="40227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5B5C579-587C-424F-9243-9F0D38BD7F3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 bwMode="gray">
          <a:xfrm>
            <a:off x="571500" y="1524000"/>
            <a:ext cx="11048400" cy="27940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 dirty="0"/>
              <a:t>Grafiek 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CFA78-780E-4CF9-9467-DDA4FF501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1500" y="285752"/>
            <a:ext cx="11049000" cy="1238248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titel aan te passen</a:t>
            </a:r>
          </a:p>
        </p:txBody>
      </p:sp>
    </p:spTree>
    <p:extLst>
      <p:ext uri="{BB962C8B-B14F-4D97-AF65-F5344CB8AC3E}">
        <p14:creationId xmlns:p14="http://schemas.microsoft.com/office/powerpoint/2010/main" val="159642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CF2A403-B3E5-46BE-8DA0-EB3525392273}"/>
              </a:ext>
            </a:extLst>
          </p:cNvPr>
          <p:cNvGrpSpPr/>
          <p:nvPr userDrawn="1"/>
        </p:nvGrpSpPr>
        <p:grpSpPr bwMode="gray">
          <a:xfrm>
            <a:off x="-329239" y="-319423"/>
            <a:ext cx="12846009" cy="7500113"/>
            <a:chOff x="-329239" y="-319423"/>
            <a:chExt cx="12846009" cy="75001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2989A0-591E-4BE4-A52F-66C89D8E9297}"/>
                </a:ext>
              </a:extLst>
            </p:cNvPr>
            <p:cNvGrpSpPr/>
            <p:nvPr userDrawn="1"/>
          </p:nvGrpSpPr>
          <p:grpSpPr bwMode="gray">
            <a:xfrm>
              <a:off x="-329239" y="0"/>
              <a:ext cx="240289" cy="6858000"/>
              <a:chOff x="-319714" y="0"/>
              <a:chExt cx="240289" cy="6858000"/>
            </a:xfrm>
          </p:grpSpPr>
          <p:sp>
            <p:nvSpPr>
              <p:cNvPr id="51" name="Line 230">
                <a:extLst>
                  <a:ext uri="{FF2B5EF4-FFF2-40B4-BE49-F238E27FC236}">
                    <a16:creationId xmlns:a16="http://schemas.microsoft.com/office/drawing/2014/main" id="{4A799371-6775-4EF3-9AC6-0E242AD7C8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2" name="Line 232">
                <a:extLst>
                  <a:ext uri="{FF2B5EF4-FFF2-40B4-BE49-F238E27FC236}">
                    <a16:creationId xmlns:a16="http://schemas.microsoft.com/office/drawing/2014/main" id="{7FF94247-9141-4137-BAE1-6F8B525F80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3" name="Line 234">
                <a:extLst>
                  <a:ext uri="{FF2B5EF4-FFF2-40B4-BE49-F238E27FC236}">
                    <a16:creationId xmlns:a16="http://schemas.microsoft.com/office/drawing/2014/main" id="{48A0AFF0-27F0-4AC6-A020-4D2217FB82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54" name="Line 236">
                <a:extLst>
                  <a:ext uri="{FF2B5EF4-FFF2-40B4-BE49-F238E27FC236}">
                    <a16:creationId xmlns:a16="http://schemas.microsoft.com/office/drawing/2014/main" id="{880D8312-338E-411C-9FAC-9BF1C4592BA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5" name="Line 238">
                <a:extLst>
                  <a:ext uri="{FF2B5EF4-FFF2-40B4-BE49-F238E27FC236}">
                    <a16:creationId xmlns:a16="http://schemas.microsoft.com/office/drawing/2014/main" id="{7C00655C-9280-49AE-AC43-F521F6367C5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6" name="Line 240">
                <a:extLst>
                  <a:ext uri="{FF2B5EF4-FFF2-40B4-BE49-F238E27FC236}">
                    <a16:creationId xmlns:a16="http://schemas.microsoft.com/office/drawing/2014/main" id="{9D9ACC10-38B9-49B2-A9BA-9BC18B1A9B4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7" name="Line 244">
                <a:extLst>
                  <a:ext uri="{FF2B5EF4-FFF2-40B4-BE49-F238E27FC236}">
                    <a16:creationId xmlns:a16="http://schemas.microsoft.com/office/drawing/2014/main" id="{99C4EEED-F5F6-49BE-8EF4-C9D881A277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8" name="Line 246">
                <a:extLst>
                  <a:ext uri="{FF2B5EF4-FFF2-40B4-BE49-F238E27FC236}">
                    <a16:creationId xmlns:a16="http://schemas.microsoft.com/office/drawing/2014/main" id="{D80B4E89-6046-4BEE-90E9-0A5D8084B0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59" name="Line 250">
                <a:extLst>
                  <a:ext uri="{FF2B5EF4-FFF2-40B4-BE49-F238E27FC236}">
                    <a16:creationId xmlns:a16="http://schemas.microsoft.com/office/drawing/2014/main" id="{583B8F3E-68E1-44B0-B92C-413F5F0696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0" name="Line 252">
                <a:extLst>
                  <a:ext uri="{FF2B5EF4-FFF2-40B4-BE49-F238E27FC236}">
                    <a16:creationId xmlns:a16="http://schemas.microsoft.com/office/drawing/2014/main" id="{D6DB7C0D-C98D-4FC6-A0AC-BCDC7946188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1" name="Line 254">
                <a:extLst>
                  <a:ext uri="{FF2B5EF4-FFF2-40B4-BE49-F238E27FC236}">
                    <a16:creationId xmlns:a16="http://schemas.microsoft.com/office/drawing/2014/main" id="{C3792932-00FD-477F-90CB-24F0F2C6D04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2" name="Line 256">
                <a:extLst>
                  <a:ext uri="{FF2B5EF4-FFF2-40B4-BE49-F238E27FC236}">
                    <a16:creationId xmlns:a16="http://schemas.microsoft.com/office/drawing/2014/main" id="{243D556E-0C15-45EB-AE1A-A5E293A7DD8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3" name="Line 258">
                <a:extLst>
                  <a:ext uri="{FF2B5EF4-FFF2-40B4-BE49-F238E27FC236}">
                    <a16:creationId xmlns:a16="http://schemas.microsoft.com/office/drawing/2014/main" id="{25F4CF68-5A7B-4718-A28A-F4490C35800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4" name="Line 260">
                <a:extLst>
                  <a:ext uri="{FF2B5EF4-FFF2-40B4-BE49-F238E27FC236}">
                    <a16:creationId xmlns:a16="http://schemas.microsoft.com/office/drawing/2014/main" id="{4AD7450B-1C97-476A-B84E-111C29DF9C1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5" name="Line 262">
                <a:extLst>
                  <a:ext uri="{FF2B5EF4-FFF2-40B4-BE49-F238E27FC236}">
                    <a16:creationId xmlns:a16="http://schemas.microsoft.com/office/drawing/2014/main" id="{B3F1A7F8-C4BE-4FFD-92D9-61DD6B7E9DC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6" name="Line 264">
                <a:extLst>
                  <a:ext uri="{FF2B5EF4-FFF2-40B4-BE49-F238E27FC236}">
                    <a16:creationId xmlns:a16="http://schemas.microsoft.com/office/drawing/2014/main" id="{7BD9808D-4E51-4BD2-8AA7-6A7D7A7859C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7" name="Line 266">
                <a:extLst>
                  <a:ext uri="{FF2B5EF4-FFF2-40B4-BE49-F238E27FC236}">
                    <a16:creationId xmlns:a16="http://schemas.microsoft.com/office/drawing/2014/main" id="{1B66D40C-4087-435B-A991-1F96241BE07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8" name="Line 268">
                <a:extLst>
                  <a:ext uri="{FF2B5EF4-FFF2-40B4-BE49-F238E27FC236}">
                    <a16:creationId xmlns:a16="http://schemas.microsoft.com/office/drawing/2014/main" id="{2D8BA85B-7D51-45C2-8A0E-18BDE832C6C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69" name="Line 270">
                <a:extLst>
                  <a:ext uri="{FF2B5EF4-FFF2-40B4-BE49-F238E27FC236}">
                    <a16:creationId xmlns:a16="http://schemas.microsoft.com/office/drawing/2014/main" id="{10CF31EB-2CB4-4D8F-A4A9-48B18E659A8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0" name="Line 272">
                <a:extLst>
                  <a:ext uri="{FF2B5EF4-FFF2-40B4-BE49-F238E27FC236}">
                    <a16:creationId xmlns:a16="http://schemas.microsoft.com/office/drawing/2014/main" id="{F40B4D5C-2DB0-4211-B6A1-C15F87BC824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Line 274">
                <a:extLst>
                  <a:ext uri="{FF2B5EF4-FFF2-40B4-BE49-F238E27FC236}">
                    <a16:creationId xmlns:a16="http://schemas.microsoft.com/office/drawing/2014/main" id="{BAAB5D79-E022-4471-8585-11C02C758F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2" name="Line 276">
                <a:extLst>
                  <a:ext uri="{FF2B5EF4-FFF2-40B4-BE49-F238E27FC236}">
                    <a16:creationId xmlns:a16="http://schemas.microsoft.com/office/drawing/2014/main" id="{264FBB83-2D29-4020-8788-22E881FD520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Line 278">
                <a:extLst>
                  <a:ext uri="{FF2B5EF4-FFF2-40B4-BE49-F238E27FC236}">
                    <a16:creationId xmlns:a16="http://schemas.microsoft.com/office/drawing/2014/main" id="{0C01E9E8-DD2E-4CCA-B15D-805F20D3213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" name="Line 256">
                <a:extLst>
                  <a:ext uri="{FF2B5EF4-FFF2-40B4-BE49-F238E27FC236}">
                    <a16:creationId xmlns:a16="http://schemas.microsoft.com/office/drawing/2014/main" id="{069F73C4-38A3-4104-8412-F112FE21D95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" name="Line 234">
                <a:extLst>
                  <a:ext uri="{FF2B5EF4-FFF2-40B4-BE49-F238E27FC236}">
                    <a16:creationId xmlns:a16="http://schemas.microsoft.com/office/drawing/2014/main" id="{C99160B0-A228-4AF0-835B-195B0F2F506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E4EE04-F8F2-4BB4-9279-7E564905F432}"/>
                </a:ext>
              </a:extLst>
            </p:cNvPr>
            <p:cNvGrpSpPr/>
            <p:nvPr userDrawn="1"/>
          </p:nvGrpSpPr>
          <p:grpSpPr bwMode="gray">
            <a:xfrm>
              <a:off x="0" y="-319423"/>
              <a:ext cx="12192000" cy="232538"/>
              <a:chOff x="0" y="-319423"/>
              <a:chExt cx="12192000" cy="232538"/>
            </a:xfrm>
          </p:grpSpPr>
          <p:sp>
            <p:nvSpPr>
              <p:cNvPr id="74" name="Line 146">
                <a:extLst>
                  <a:ext uri="{FF2B5EF4-FFF2-40B4-BE49-F238E27FC236}">
                    <a16:creationId xmlns:a16="http://schemas.microsoft.com/office/drawing/2014/main" id="{E9055BE5-2D90-426C-9788-56C9BD9DCE1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Line 148">
                <a:extLst>
                  <a:ext uri="{FF2B5EF4-FFF2-40B4-BE49-F238E27FC236}">
                    <a16:creationId xmlns:a16="http://schemas.microsoft.com/office/drawing/2014/main" id="{C9DAB43D-CC73-4859-B141-4AD98C2E82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6" name="Line 150">
                <a:extLst>
                  <a:ext uri="{FF2B5EF4-FFF2-40B4-BE49-F238E27FC236}">
                    <a16:creationId xmlns:a16="http://schemas.microsoft.com/office/drawing/2014/main" id="{783CCD94-2E85-48EB-BCC8-A74F2D10AF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Line 152">
                <a:extLst>
                  <a:ext uri="{FF2B5EF4-FFF2-40B4-BE49-F238E27FC236}">
                    <a16:creationId xmlns:a16="http://schemas.microsoft.com/office/drawing/2014/main" id="{0F7BBE4D-BB21-42A9-8A7F-51311F5797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8" name="Line 154">
                <a:extLst>
                  <a:ext uri="{FF2B5EF4-FFF2-40B4-BE49-F238E27FC236}">
                    <a16:creationId xmlns:a16="http://schemas.microsoft.com/office/drawing/2014/main" id="{B22D8C54-40B9-45B3-8AAD-C175EF1C03A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Line 156">
                <a:extLst>
                  <a:ext uri="{FF2B5EF4-FFF2-40B4-BE49-F238E27FC236}">
                    <a16:creationId xmlns:a16="http://schemas.microsoft.com/office/drawing/2014/main" id="{4F2F6FA5-551A-4D31-8B60-0ED7E6A5FB2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0" name="Line 158">
                <a:extLst>
                  <a:ext uri="{FF2B5EF4-FFF2-40B4-BE49-F238E27FC236}">
                    <a16:creationId xmlns:a16="http://schemas.microsoft.com/office/drawing/2014/main" id="{4E81690B-CF1F-4979-ACDC-5676C4E2655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1" name="Line 160">
                <a:extLst>
                  <a:ext uri="{FF2B5EF4-FFF2-40B4-BE49-F238E27FC236}">
                    <a16:creationId xmlns:a16="http://schemas.microsoft.com/office/drawing/2014/main" id="{633CAFBD-66D7-4751-BFFA-5CED1363874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2" name="Line 162">
                <a:extLst>
                  <a:ext uri="{FF2B5EF4-FFF2-40B4-BE49-F238E27FC236}">
                    <a16:creationId xmlns:a16="http://schemas.microsoft.com/office/drawing/2014/main" id="{E7DD789A-A91C-4297-89D3-3D88F7FEA0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3" name="Line 164">
                <a:extLst>
                  <a:ext uri="{FF2B5EF4-FFF2-40B4-BE49-F238E27FC236}">
                    <a16:creationId xmlns:a16="http://schemas.microsoft.com/office/drawing/2014/main" id="{76F57F59-BF0B-41A3-A7B8-600C34C6993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4" name="Line 166">
                <a:extLst>
                  <a:ext uri="{FF2B5EF4-FFF2-40B4-BE49-F238E27FC236}">
                    <a16:creationId xmlns:a16="http://schemas.microsoft.com/office/drawing/2014/main" id="{AF8B9695-955E-427E-BAF0-0AD330712B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5" name="Line 168">
                <a:extLst>
                  <a:ext uri="{FF2B5EF4-FFF2-40B4-BE49-F238E27FC236}">
                    <a16:creationId xmlns:a16="http://schemas.microsoft.com/office/drawing/2014/main" id="{B40382F7-32B1-4D0F-AE85-711838DDE07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6" name="Line 170">
                <a:extLst>
                  <a:ext uri="{FF2B5EF4-FFF2-40B4-BE49-F238E27FC236}">
                    <a16:creationId xmlns:a16="http://schemas.microsoft.com/office/drawing/2014/main" id="{5A705FED-B06F-451A-98D5-A1B80BB4B1C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7" name="Line 172">
                <a:extLst>
                  <a:ext uri="{FF2B5EF4-FFF2-40B4-BE49-F238E27FC236}">
                    <a16:creationId xmlns:a16="http://schemas.microsoft.com/office/drawing/2014/main" id="{487C6CE1-2972-4940-B54B-C3BCB3D20AE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8" name="Line 174">
                <a:extLst>
                  <a:ext uri="{FF2B5EF4-FFF2-40B4-BE49-F238E27FC236}">
                    <a16:creationId xmlns:a16="http://schemas.microsoft.com/office/drawing/2014/main" id="{656E3E82-31B7-4132-A694-B3BA5220590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89" name="Line 176">
                <a:extLst>
                  <a:ext uri="{FF2B5EF4-FFF2-40B4-BE49-F238E27FC236}">
                    <a16:creationId xmlns:a16="http://schemas.microsoft.com/office/drawing/2014/main" id="{DAA86CA9-C84E-41E4-89BE-93359944FA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0" name="Line 178">
                <a:extLst>
                  <a:ext uri="{FF2B5EF4-FFF2-40B4-BE49-F238E27FC236}">
                    <a16:creationId xmlns:a16="http://schemas.microsoft.com/office/drawing/2014/main" id="{29766851-2B5B-4AB2-A299-AE8A9D1448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Line 180">
                <a:extLst>
                  <a:ext uri="{FF2B5EF4-FFF2-40B4-BE49-F238E27FC236}">
                    <a16:creationId xmlns:a16="http://schemas.microsoft.com/office/drawing/2014/main" id="{62C4EEAD-74C6-4071-89B2-D1C6943C264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2" name="Line 182">
                <a:extLst>
                  <a:ext uri="{FF2B5EF4-FFF2-40B4-BE49-F238E27FC236}">
                    <a16:creationId xmlns:a16="http://schemas.microsoft.com/office/drawing/2014/main" id="{DC902D87-DF78-4305-BDFF-4DAB6AC0CAE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Line 184">
                <a:extLst>
                  <a:ext uri="{FF2B5EF4-FFF2-40B4-BE49-F238E27FC236}">
                    <a16:creationId xmlns:a16="http://schemas.microsoft.com/office/drawing/2014/main" id="{7175C76A-A1F4-4705-8A56-D52F0D11CE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4" name="Line 186">
                <a:extLst>
                  <a:ext uri="{FF2B5EF4-FFF2-40B4-BE49-F238E27FC236}">
                    <a16:creationId xmlns:a16="http://schemas.microsoft.com/office/drawing/2014/main" id="{7A788EDF-7320-4E27-8200-B39B8B11FCF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Line 188">
                <a:extLst>
                  <a:ext uri="{FF2B5EF4-FFF2-40B4-BE49-F238E27FC236}">
                    <a16:creationId xmlns:a16="http://schemas.microsoft.com/office/drawing/2014/main" id="{D0B43F8E-AEAC-409E-BEDE-92A7446BD03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6" name="Line 190">
                <a:extLst>
                  <a:ext uri="{FF2B5EF4-FFF2-40B4-BE49-F238E27FC236}">
                    <a16:creationId xmlns:a16="http://schemas.microsoft.com/office/drawing/2014/main" id="{BA0574E9-4D1E-431A-85EB-147564BB3DE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Line 192">
                <a:extLst>
                  <a:ext uri="{FF2B5EF4-FFF2-40B4-BE49-F238E27FC236}">
                    <a16:creationId xmlns:a16="http://schemas.microsoft.com/office/drawing/2014/main" id="{34682F73-8F81-40AF-8F08-FAD4948E1D1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8" name="Line 194">
                <a:extLst>
                  <a:ext uri="{FF2B5EF4-FFF2-40B4-BE49-F238E27FC236}">
                    <a16:creationId xmlns:a16="http://schemas.microsoft.com/office/drawing/2014/main" id="{78089B54-998B-4545-96AF-D93CE3D8B3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Line 196">
                <a:extLst>
                  <a:ext uri="{FF2B5EF4-FFF2-40B4-BE49-F238E27FC236}">
                    <a16:creationId xmlns:a16="http://schemas.microsoft.com/office/drawing/2014/main" id="{863243C7-7234-49FD-A09D-DB3A608F86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0" name="Line 198">
                <a:extLst>
                  <a:ext uri="{FF2B5EF4-FFF2-40B4-BE49-F238E27FC236}">
                    <a16:creationId xmlns:a16="http://schemas.microsoft.com/office/drawing/2014/main" id="{610AD6E6-BE8C-4979-A81B-C07AA7B21F5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1" name="Line 200">
                <a:extLst>
                  <a:ext uri="{FF2B5EF4-FFF2-40B4-BE49-F238E27FC236}">
                    <a16:creationId xmlns:a16="http://schemas.microsoft.com/office/drawing/2014/main" id="{45178C0C-CD75-4422-92EB-EA69A0292FA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Line 202">
                <a:extLst>
                  <a:ext uri="{FF2B5EF4-FFF2-40B4-BE49-F238E27FC236}">
                    <a16:creationId xmlns:a16="http://schemas.microsoft.com/office/drawing/2014/main" id="{E8C04A60-9038-4BC1-9BF6-EB52D623DA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3" name="Line 204">
                <a:extLst>
                  <a:ext uri="{FF2B5EF4-FFF2-40B4-BE49-F238E27FC236}">
                    <a16:creationId xmlns:a16="http://schemas.microsoft.com/office/drawing/2014/main" id="{F317CA47-DBE7-4A30-8484-4F3C1A3CC9B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4" name="Line 206">
                <a:extLst>
                  <a:ext uri="{FF2B5EF4-FFF2-40B4-BE49-F238E27FC236}">
                    <a16:creationId xmlns:a16="http://schemas.microsoft.com/office/drawing/2014/main" id="{51CA300F-44E9-403B-8A70-DF5ABEFF571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Line 208">
                <a:extLst>
                  <a:ext uri="{FF2B5EF4-FFF2-40B4-BE49-F238E27FC236}">
                    <a16:creationId xmlns:a16="http://schemas.microsoft.com/office/drawing/2014/main" id="{9C28B45E-77E9-4916-B3E3-A1212720CA5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6" name="Line 210">
                <a:extLst>
                  <a:ext uri="{FF2B5EF4-FFF2-40B4-BE49-F238E27FC236}">
                    <a16:creationId xmlns:a16="http://schemas.microsoft.com/office/drawing/2014/main" id="{F7A40021-1BFF-4A9D-A6AE-54B1DFC574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7" name="Line 212">
                <a:extLst>
                  <a:ext uri="{FF2B5EF4-FFF2-40B4-BE49-F238E27FC236}">
                    <a16:creationId xmlns:a16="http://schemas.microsoft.com/office/drawing/2014/main" id="{1C31ED5B-C152-4A41-8615-C15854B5D53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8" name="Line 214">
                <a:extLst>
                  <a:ext uri="{FF2B5EF4-FFF2-40B4-BE49-F238E27FC236}">
                    <a16:creationId xmlns:a16="http://schemas.microsoft.com/office/drawing/2014/main" id="{9AAFA5CB-0C0F-48AB-A84F-BAC8E78AAAB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9" name="Line 216">
                <a:extLst>
                  <a:ext uri="{FF2B5EF4-FFF2-40B4-BE49-F238E27FC236}">
                    <a16:creationId xmlns:a16="http://schemas.microsoft.com/office/drawing/2014/main" id="{975067D0-02E6-483A-B473-55D60C60E8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0" name="Line 218">
                <a:extLst>
                  <a:ext uri="{FF2B5EF4-FFF2-40B4-BE49-F238E27FC236}">
                    <a16:creationId xmlns:a16="http://schemas.microsoft.com/office/drawing/2014/main" id="{D35D1D57-9861-4580-8EB1-9EFA1657E1D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1" name="Line 220">
                <a:extLst>
                  <a:ext uri="{FF2B5EF4-FFF2-40B4-BE49-F238E27FC236}">
                    <a16:creationId xmlns:a16="http://schemas.microsoft.com/office/drawing/2014/main" id="{29CAB4B8-1267-4A6F-B76C-624EBF2CFCF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2" name="Line 222">
                <a:extLst>
                  <a:ext uri="{FF2B5EF4-FFF2-40B4-BE49-F238E27FC236}">
                    <a16:creationId xmlns:a16="http://schemas.microsoft.com/office/drawing/2014/main" id="{75FE8E74-853D-4F5C-8F49-B4E3F82DD7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3" name="Line 224">
                <a:extLst>
                  <a:ext uri="{FF2B5EF4-FFF2-40B4-BE49-F238E27FC236}">
                    <a16:creationId xmlns:a16="http://schemas.microsoft.com/office/drawing/2014/main" id="{AC086E93-FBE8-477A-AA5B-BE3ADFA2DF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4" name="Line 226">
                <a:extLst>
                  <a:ext uri="{FF2B5EF4-FFF2-40B4-BE49-F238E27FC236}">
                    <a16:creationId xmlns:a16="http://schemas.microsoft.com/office/drawing/2014/main" id="{9C4415A8-7AF8-4C4E-89F4-08F1AEAA0E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15" name="Line 228">
                <a:extLst>
                  <a:ext uri="{FF2B5EF4-FFF2-40B4-BE49-F238E27FC236}">
                    <a16:creationId xmlns:a16="http://schemas.microsoft.com/office/drawing/2014/main" id="{DF15FA93-32C4-4F67-8DCC-6211727CFA8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" name="Line 146">
                <a:extLst>
                  <a:ext uri="{FF2B5EF4-FFF2-40B4-BE49-F238E27FC236}">
                    <a16:creationId xmlns:a16="http://schemas.microsoft.com/office/drawing/2014/main" id="{7D390C6A-5B10-4DAE-8DD4-C3F34474859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" name="Line 204">
                <a:extLst>
                  <a:ext uri="{FF2B5EF4-FFF2-40B4-BE49-F238E27FC236}">
                    <a16:creationId xmlns:a16="http://schemas.microsoft.com/office/drawing/2014/main" id="{5271E9CB-D203-4F88-940B-CE0E7F4C09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9A55F9D7-F44C-424B-9951-671096D74919}"/>
                </a:ext>
              </a:extLst>
            </p:cNvPr>
            <p:cNvGrpSpPr/>
            <p:nvPr userDrawn="1"/>
          </p:nvGrpSpPr>
          <p:grpSpPr bwMode="gray">
            <a:xfrm>
              <a:off x="0" y="6948152"/>
              <a:ext cx="12192000" cy="232538"/>
              <a:chOff x="0" y="-319423"/>
              <a:chExt cx="12192000" cy="232538"/>
            </a:xfrm>
          </p:grpSpPr>
          <p:sp>
            <p:nvSpPr>
              <p:cNvPr id="204" name="Line 146">
                <a:extLst>
                  <a:ext uri="{FF2B5EF4-FFF2-40B4-BE49-F238E27FC236}">
                    <a16:creationId xmlns:a16="http://schemas.microsoft.com/office/drawing/2014/main" id="{E7BD9EED-FCAB-401A-A074-FF1ADD8AB93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5" name="Line 148">
                <a:extLst>
                  <a:ext uri="{FF2B5EF4-FFF2-40B4-BE49-F238E27FC236}">
                    <a16:creationId xmlns:a16="http://schemas.microsoft.com/office/drawing/2014/main" id="{322B27C5-ACD5-4A53-80DA-48142FEEF76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8200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6" name="Line 150">
                <a:extLst>
                  <a:ext uri="{FF2B5EF4-FFF2-40B4-BE49-F238E27FC236}">
                    <a16:creationId xmlns:a16="http://schemas.microsoft.com/office/drawing/2014/main" id="{7D1FD05B-CCD1-4CB9-9E34-FADFDCBE867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5518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7" name="Line 152">
                <a:extLst>
                  <a:ext uri="{FF2B5EF4-FFF2-40B4-BE49-F238E27FC236}">
                    <a16:creationId xmlns:a16="http://schemas.microsoft.com/office/drawing/2014/main" id="{F98029B3-7D80-404E-9BAF-E8984449ED8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0883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8" name="Line 154">
                <a:extLst>
                  <a:ext uri="{FF2B5EF4-FFF2-40B4-BE49-F238E27FC236}">
                    <a16:creationId xmlns:a16="http://schemas.microsoft.com/office/drawing/2014/main" id="{6B1736EE-8925-47AE-AF7D-EC3491A69D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41767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09" name="Line 156">
                <a:extLst>
                  <a:ext uri="{FF2B5EF4-FFF2-40B4-BE49-F238E27FC236}">
                    <a16:creationId xmlns:a16="http://schemas.microsoft.com/office/drawing/2014/main" id="{AB881379-0CB5-488C-83C5-AD5ABE6B4AC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9542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0" name="Line 158">
                <a:extLst>
                  <a:ext uri="{FF2B5EF4-FFF2-40B4-BE49-F238E27FC236}">
                    <a16:creationId xmlns:a16="http://schemas.microsoft.com/office/drawing/2014/main" id="{EA704E05-E987-48D7-9744-1E7C7F60398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6859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1" name="Line 160">
                <a:extLst>
                  <a:ext uri="{FF2B5EF4-FFF2-40B4-BE49-F238E27FC236}">
                    <a16:creationId xmlns:a16="http://schemas.microsoft.com/office/drawing/2014/main" id="{DD8A1146-C797-470B-86FF-26558384DE4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22251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2" name="Line 162">
                <a:extLst>
                  <a:ext uri="{FF2B5EF4-FFF2-40B4-BE49-F238E27FC236}">
                    <a16:creationId xmlns:a16="http://schemas.microsoft.com/office/drawing/2014/main" id="{956D2995-FD90-4960-B6C6-37F74F1CD49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6401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3" name="Line 164">
                <a:extLst>
                  <a:ext uri="{FF2B5EF4-FFF2-40B4-BE49-F238E27FC236}">
                    <a16:creationId xmlns:a16="http://schemas.microsoft.com/office/drawing/2014/main" id="{4452549F-2205-4DE5-9231-C0119A43D6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4" name="Line 166">
                <a:extLst>
                  <a:ext uri="{FF2B5EF4-FFF2-40B4-BE49-F238E27FC236}">
                    <a16:creationId xmlns:a16="http://schemas.microsoft.com/office/drawing/2014/main" id="{06A73587-41DB-458D-BA0E-A41FC0F534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5" name="Line 168">
                <a:extLst>
                  <a:ext uri="{FF2B5EF4-FFF2-40B4-BE49-F238E27FC236}">
                    <a16:creationId xmlns:a16="http://schemas.microsoft.com/office/drawing/2014/main" id="{AB8A168F-D710-4ACD-BB10-6FF16130E6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1036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6" name="Line 170">
                <a:extLst>
                  <a:ext uri="{FF2B5EF4-FFF2-40B4-BE49-F238E27FC236}">
                    <a16:creationId xmlns:a16="http://schemas.microsoft.com/office/drawing/2014/main" id="{DC778B31-8B47-4517-833A-1E2BE98921F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8353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7" name="Line 172">
                <a:extLst>
                  <a:ext uri="{FF2B5EF4-FFF2-40B4-BE49-F238E27FC236}">
                    <a16:creationId xmlns:a16="http://schemas.microsoft.com/office/drawing/2014/main" id="{9A714920-CA9A-4307-97FD-4A1DBCF7A0B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3719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8" name="Line 174">
                <a:extLst>
                  <a:ext uri="{FF2B5EF4-FFF2-40B4-BE49-F238E27FC236}">
                    <a16:creationId xmlns:a16="http://schemas.microsoft.com/office/drawing/2014/main" id="{BD6860BD-4556-43E9-96FE-4296E15471A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70121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19" name="Line 176">
                <a:extLst>
                  <a:ext uri="{FF2B5EF4-FFF2-40B4-BE49-F238E27FC236}">
                    <a16:creationId xmlns:a16="http://schemas.microsoft.com/office/drawing/2014/main" id="{BBA72420-D47D-4D60-AC4E-15739634ABB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2377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0" name="Line 178">
                <a:extLst>
                  <a:ext uri="{FF2B5EF4-FFF2-40B4-BE49-F238E27FC236}">
                    <a16:creationId xmlns:a16="http://schemas.microsoft.com/office/drawing/2014/main" id="{3DB697E7-A9F1-4D40-83DC-0BFC0A071E1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96949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1" name="Line 180">
                <a:extLst>
                  <a:ext uri="{FF2B5EF4-FFF2-40B4-BE49-F238E27FC236}">
                    <a16:creationId xmlns:a16="http://schemas.microsoft.com/office/drawing/2014/main" id="{32D26787-F117-476A-9956-AB8F934980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2" name="Line 182">
                <a:extLst>
                  <a:ext uri="{FF2B5EF4-FFF2-40B4-BE49-F238E27FC236}">
                    <a16:creationId xmlns:a16="http://schemas.microsoft.com/office/drawing/2014/main" id="{025ECA36-F446-4473-ABCA-8D95AFD027A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9237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3" name="Line 184">
                <a:extLst>
                  <a:ext uri="{FF2B5EF4-FFF2-40B4-BE49-F238E27FC236}">
                    <a16:creationId xmlns:a16="http://schemas.microsoft.com/office/drawing/2014/main" id="{81FF942F-FB43-4FC6-929A-86C7B0EBC1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62493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4" name="Line 186">
                <a:extLst>
                  <a:ext uri="{FF2B5EF4-FFF2-40B4-BE49-F238E27FC236}">
                    <a16:creationId xmlns:a16="http://schemas.microsoft.com/office/drawing/2014/main" id="{B709D19E-E39F-494A-A6E6-CBCEC49C119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506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5" name="Line 188">
                <a:extLst>
                  <a:ext uri="{FF2B5EF4-FFF2-40B4-BE49-F238E27FC236}">
                    <a16:creationId xmlns:a16="http://schemas.microsoft.com/office/drawing/2014/main" id="{B8B8B54D-524F-4264-916C-2FC6FF6A80F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3871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6" name="Line 190">
                <a:extLst>
                  <a:ext uri="{FF2B5EF4-FFF2-40B4-BE49-F238E27FC236}">
                    <a16:creationId xmlns:a16="http://schemas.microsoft.com/office/drawing/2014/main" id="{918ADF54-EFD9-4399-928B-4465449F81D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1188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7" name="Line 192">
                <a:extLst>
                  <a:ext uri="{FF2B5EF4-FFF2-40B4-BE49-F238E27FC236}">
                    <a16:creationId xmlns:a16="http://schemas.microsoft.com/office/drawing/2014/main" id="{3E79A654-23C0-4C6A-BE83-E4DB38986AD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554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8" name="Line 194">
                <a:extLst>
                  <a:ext uri="{FF2B5EF4-FFF2-40B4-BE49-F238E27FC236}">
                    <a16:creationId xmlns:a16="http://schemas.microsoft.com/office/drawing/2014/main" id="{2B54C710-E92E-42EC-A5BC-D19B34FCE20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98474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29" name="Line 196">
                <a:extLst>
                  <a:ext uri="{FF2B5EF4-FFF2-40B4-BE49-F238E27FC236}">
                    <a16:creationId xmlns:a16="http://schemas.microsoft.com/office/drawing/2014/main" id="{FF691EAE-292C-449F-8D1E-2D5CC874386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52130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0" name="Line 198">
                <a:extLst>
                  <a:ext uri="{FF2B5EF4-FFF2-40B4-BE49-F238E27FC236}">
                    <a16:creationId xmlns:a16="http://schemas.microsoft.com/office/drawing/2014/main" id="{AF199973-2704-48FF-A912-EA8761F1B1F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25302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1" name="Line 200">
                <a:extLst>
                  <a:ext uri="{FF2B5EF4-FFF2-40B4-BE49-F238E27FC236}">
                    <a16:creationId xmlns:a16="http://schemas.microsoft.com/office/drawing/2014/main" id="{2179696C-55AB-4E4F-ADBB-4948CC78B64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878958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2" name="Line 202">
                <a:extLst>
                  <a:ext uri="{FF2B5EF4-FFF2-40B4-BE49-F238E27FC236}">
                    <a16:creationId xmlns:a16="http://schemas.microsoft.com/office/drawing/2014/main" id="{E40B09A8-7B50-444C-83B4-D554757805E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2072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3" name="Line 204">
                <a:extLst>
                  <a:ext uri="{FF2B5EF4-FFF2-40B4-BE49-F238E27FC236}">
                    <a16:creationId xmlns:a16="http://schemas.microsoft.com/office/drawing/2014/main" id="{D732FBAA-714B-4123-B3AD-128CD9E0DD8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90847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4" name="Line 206">
                <a:extLst>
                  <a:ext uri="{FF2B5EF4-FFF2-40B4-BE49-F238E27FC236}">
                    <a16:creationId xmlns:a16="http://schemas.microsoft.com/office/drawing/2014/main" id="{F7F7F37E-EAA9-4AF9-A648-260135E2C4F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341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5" name="Line 208">
                <a:extLst>
                  <a:ext uri="{FF2B5EF4-FFF2-40B4-BE49-F238E27FC236}">
                    <a16:creationId xmlns:a16="http://schemas.microsoft.com/office/drawing/2014/main" id="{6CEEFF4B-7BC7-4184-9070-E76E4FA33DD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56707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6" name="Line 210">
                <a:extLst>
                  <a:ext uri="{FF2B5EF4-FFF2-40B4-BE49-F238E27FC236}">
                    <a16:creationId xmlns:a16="http://schemas.microsoft.com/office/drawing/2014/main" id="{D89DBE56-4878-4D21-A3BA-D3EFD5A593F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4024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7" name="Line 212">
                <a:extLst>
                  <a:ext uri="{FF2B5EF4-FFF2-40B4-BE49-F238E27FC236}">
                    <a16:creationId xmlns:a16="http://schemas.microsoft.com/office/drawing/2014/main" id="{C78D6867-6999-46D0-9A27-ECD582B390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9389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8" name="Line 214">
                <a:extLst>
                  <a:ext uri="{FF2B5EF4-FFF2-40B4-BE49-F238E27FC236}">
                    <a16:creationId xmlns:a16="http://schemas.microsoft.com/office/drawing/2014/main" id="{3802F2B0-7BEB-406D-8AF9-41D6B9145D6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35665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39" name="Line 216">
                <a:extLst>
                  <a:ext uri="{FF2B5EF4-FFF2-40B4-BE49-F238E27FC236}">
                    <a16:creationId xmlns:a16="http://schemas.microsoft.com/office/drawing/2014/main" id="{C51B818D-B4B1-4654-8686-D9E17B3DA80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105786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0" name="Line 218">
                <a:extLst>
                  <a:ext uri="{FF2B5EF4-FFF2-40B4-BE49-F238E27FC236}">
                    <a16:creationId xmlns:a16="http://schemas.microsoft.com/office/drawing/2014/main" id="{DD1F1B93-C51D-4317-91EC-76B00D43A6E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6828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1" name="Line 220">
                <a:extLst>
                  <a:ext uri="{FF2B5EF4-FFF2-40B4-BE49-F238E27FC236}">
                    <a16:creationId xmlns:a16="http://schemas.microsoft.com/office/drawing/2014/main" id="{A83844EF-A052-420D-9690-6EFBA06FE49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80484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2" name="Line 222">
                <a:extLst>
                  <a:ext uri="{FF2B5EF4-FFF2-40B4-BE49-F238E27FC236}">
                    <a16:creationId xmlns:a16="http://schemas.microsoft.com/office/drawing/2014/main" id="{49368BDD-60B1-4FA4-853B-F287C51FF57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53656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3" name="Line 224">
                <a:extLst>
                  <a:ext uri="{FF2B5EF4-FFF2-40B4-BE49-F238E27FC236}">
                    <a16:creationId xmlns:a16="http://schemas.microsoft.com/office/drawing/2014/main" id="{6418E1AB-5E13-4A8C-993A-58A72895D96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907312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4" name="Line 226">
                <a:extLst>
                  <a:ext uri="{FF2B5EF4-FFF2-40B4-BE49-F238E27FC236}">
                    <a16:creationId xmlns:a16="http://schemas.microsoft.com/office/drawing/2014/main" id="{0A2FA256-C65F-49A2-996B-574C0526F7C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77433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5" name="Line 228">
                <a:extLst>
                  <a:ext uri="{FF2B5EF4-FFF2-40B4-BE49-F238E27FC236}">
                    <a16:creationId xmlns:a16="http://schemas.microsoft.com/office/drawing/2014/main" id="{C2D490BA-E43F-4117-BEF2-0F52E0F716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0490795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6" name="Line 146">
                <a:extLst>
                  <a:ext uri="{FF2B5EF4-FFF2-40B4-BE49-F238E27FC236}">
                    <a16:creationId xmlns:a16="http://schemas.microsoft.com/office/drawing/2014/main" id="{99EC5A6B-FC11-4D30-AC5E-3A9F8C6568E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47" name="Line 204">
                <a:extLst>
                  <a:ext uri="{FF2B5EF4-FFF2-40B4-BE49-F238E27FC236}">
                    <a16:creationId xmlns:a16="http://schemas.microsoft.com/office/drawing/2014/main" id="{4E6B41D9-9BC9-478C-B1BF-4C79BDAFEBC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12192000" y="-319423"/>
                <a:ext cx="0" cy="232538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7136350-F161-4AE6-AB2A-BCD267B142B5}"/>
                </a:ext>
              </a:extLst>
            </p:cNvPr>
            <p:cNvGrpSpPr/>
            <p:nvPr userDrawn="1"/>
          </p:nvGrpSpPr>
          <p:grpSpPr bwMode="gray">
            <a:xfrm>
              <a:off x="12276481" y="0"/>
              <a:ext cx="240289" cy="6858000"/>
              <a:chOff x="-319714" y="0"/>
              <a:chExt cx="240289" cy="6858000"/>
            </a:xfrm>
          </p:grpSpPr>
          <p:sp>
            <p:nvSpPr>
              <p:cNvPr id="249" name="Line 230">
                <a:extLst>
                  <a:ext uri="{FF2B5EF4-FFF2-40B4-BE49-F238E27FC236}">
                    <a16:creationId xmlns:a16="http://schemas.microsoft.com/office/drawing/2014/main" id="{CD1D345E-2CAF-4CE3-8334-ED01F74C67B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571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0" name="Line 232">
                <a:extLst>
                  <a:ext uri="{FF2B5EF4-FFF2-40B4-BE49-F238E27FC236}">
                    <a16:creationId xmlns:a16="http://schemas.microsoft.com/office/drawing/2014/main" id="{3B6E4022-59CC-4B7A-A1A9-81F611EFE10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857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1" name="Line 234">
                <a:extLst>
                  <a:ext uri="{FF2B5EF4-FFF2-40B4-BE49-F238E27FC236}">
                    <a16:creationId xmlns:a16="http://schemas.microsoft.com/office/drawing/2014/main" id="{628037D5-C480-47F0-9013-2ECD634820C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252" name="Line 236">
                <a:extLst>
                  <a:ext uri="{FF2B5EF4-FFF2-40B4-BE49-F238E27FC236}">
                    <a16:creationId xmlns:a16="http://schemas.microsoft.com/office/drawing/2014/main" id="{DBA468E2-B981-4F27-A826-0C4A5FF9D71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000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3" name="Line 238">
                <a:extLst>
                  <a:ext uri="{FF2B5EF4-FFF2-40B4-BE49-F238E27FC236}">
                    <a16:creationId xmlns:a16="http://schemas.microsoft.com/office/drawing/2014/main" id="{E9D9F40E-8453-4242-8D65-FF9A1D18CED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428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4" name="Line 240">
                <a:extLst>
                  <a:ext uri="{FF2B5EF4-FFF2-40B4-BE49-F238E27FC236}">
                    <a16:creationId xmlns:a16="http://schemas.microsoft.com/office/drawing/2014/main" id="{227489E9-60E1-466A-B71F-1ACED01C1A4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7147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5" name="Line 244">
                <a:extLst>
                  <a:ext uri="{FF2B5EF4-FFF2-40B4-BE49-F238E27FC236}">
                    <a16:creationId xmlns:a16="http://schemas.microsoft.com/office/drawing/2014/main" id="{B5CCAAC7-8174-4200-A397-45C8D7D80EA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286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6" name="Line 246">
                <a:extLst>
                  <a:ext uri="{FF2B5EF4-FFF2-40B4-BE49-F238E27FC236}">
                    <a16:creationId xmlns:a16="http://schemas.microsoft.com/office/drawing/2014/main" id="{D86C1CFE-8BFB-46A2-8127-E7DEFC21A110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572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7" name="Line 250">
                <a:extLst>
                  <a:ext uri="{FF2B5EF4-FFF2-40B4-BE49-F238E27FC236}">
                    <a16:creationId xmlns:a16="http://schemas.microsoft.com/office/drawing/2014/main" id="{56D39B38-C9FC-4A34-9954-1E1A7C259AA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8" name="Line 252">
                <a:extLst>
                  <a:ext uri="{FF2B5EF4-FFF2-40B4-BE49-F238E27FC236}">
                    <a16:creationId xmlns:a16="http://schemas.microsoft.com/office/drawing/2014/main" id="{F0410102-824B-49B6-8DE2-58AEDF2D79C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143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59" name="Line 254">
                <a:extLst>
                  <a:ext uri="{FF2B5EF4-FFF2-40B4-BE49-F238E27FC236}">
                    <a16:creationId xmlns:a16="http://schemas.microsoft.com/office/drawing/2014/main" id="{4A4A2A15-2B21-4765-BE1E-0F9D7ED5CC3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429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0" name="Line 256">
                <a:extLst>
                  <a:ext uri="{FF2B5EF4-FFF2-40B4-BE49-F238E27FC236}">
                    <a16:creationId xmlns:a16="http://schemas.microsoft.com/office/drawing/2014/main" id="{4882F819-9CC4-4170-B7D9-66F2614199F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572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1" name="Line 258">
                <a:extLst>
                  <a:ext uri="{FF2B5EF4-FFF2-40B4-BE49-F238E27FC236}">
                    <a16:creationId xmlns:a16="http://schemas.microsoft.com/office/drawing/2014/main" id="{EA40A8CD-5143-4A7B-A0B3-50F8C9503F1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000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2" name="Line 260">
                <a:extLst>
                  <a:ext uri="{FF2B5EF4-FFF2-40B4-BE49-F238E27FC236}">
                    <a16:creationId xmlns:a16="http://schemas.microsoft.com/office/drawing/2014/main" id="{F71CB355-B0EB-438D-A119-00A4993ACDE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286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3" name="Line 262">
                <a:extLst>
                  <a:ext uri="{FF2B5EF4-FFF2-40B4-BE49-F238E27FC236}">
                    <a16:creationId xmlns:a16="http://schemas.microsoft.com/office/drawing/2014/main" id="{14A4B447-DF58-486C-BB91-1C3FDA53E87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429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4" name="Line 264">
                <a:extLst>
                  <a:ext uri="{FF2B5EF4-FFF2-40B4-BE49-F238E27FC236}">
                    <a16:creationId xmlns:a16="http://schemas.microsoft.com/office/drawing/2014/main" id="{219BB3D5-F6C3-42C1-BDD9-2B748C625FA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857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5" name="Line 266">
                <a:extLst>
                  <a:ext uri="{FF2B5EF4-FFF2-40B4-BE49-F238E27FC236}">
                    <a16:creationId xmlns:a16="http://schemas.microsoft.com/office/drawing/2014/main" id="{569D7BF8-D9EE-4412-9D8B-28637A15537E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314325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6" name="Line 268">
                <a:extLst>
                  <a:ext uri="{FF2B5EF4-FFF2-40B4-BE49-F238E27FC236}">
                    <a16:creationId xmlns:a16="http://schemas.microsoft.com/office/drawing/2014/main" id="{124E4B8B-C23C-4C6B-88F4-E4D6148A983F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286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7" name="Line 270">
                <a:extLst>
                  <a:ext uri="{FF2B5EF4-FFF2-40B4-BE49-F238E27FC236}">
                    <a16:creationId xmlns:a16="http://schemas.microsoft.com/office/drawing/2014/main" id="{50A552D0-5BE4-4C00-AE63-0E0E9017825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1714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8" name="Line 272">
                <a:extLst>
                  <a:ext uri="{FF2B5EF4-FFF2-40B4-BE49-F238E27FC236}">
                    <a16:creationId xmlns:a16="http://schemas.microsoft.com/office/drawing/2014/main" id="{0D255ED6-6E73-4021-AC13-29328BB9E2A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4000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69" name="Line 274">
                <a:extLst>
                  <a:ext uri="{FF2B5EF4-FFF2-40B4-BE49-F238E27FC236}">
                    <a16:creationId xmlns:a16="http://schemas.microsoft.com/office/drawing/2014/main" id="{6F9BF373-D964-49B2-8258-E4513DCCC02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143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0" name="Line 276">
                <a:extLst>
                  <a:ext uri="{FF2B5EF4-FFF2-40B4-BE49-F238E27FC236}">
                    <a16:creationId xmlns:a16="http://schemas.microsoft.com/office/drawing/2014/main" id="{86477187-E02F-4E66-A775-DC19DCD6EBD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571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1" name="Line 278">
                <a:extLst>
                  <a:ext uri="{FF2B5EF4-FFF2-40B4-BE49-F238E27FC236}">
                    <a16:creationId xmlns:a16="http://schemas.microsoft.com/office/drawing/2014/main" id="{472827F0-1091-44E6-AFC4-62B20C419FD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28575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2" name="Line 256">
                <a:extLst>
                  <a:ext uri="{FF2B5EF4-FFF2-40B4-BE49-F238E27FC236}">
                    <a16:creationId xmlns:a16="http://schemas.microsoft.com/office/drawing/2014/main" id="{BCA05744-1201-4482-8476-28924479A73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685800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273" name="Line 234">
                <a:extLst>
                  <a:ext uri="{FF2B5EF4-FFF2-40B4-BE49-F238E27FC236}">
                    <a16:creationId xmlns:a16="http://schemas.microsoft.com/office/drawing/2014/main" id="{F85459DB-D9E5-46DA-AEA9-18B327DC319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19714" y="0"/>
                <a:ext cx="240289" cy="0"/>
              </a:xfrm>
              <a:prstGeom prst="line">
                <a:avLst/>
              </a:prstGeom>
              <a:noFill/>
              <a:ln w="63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62BC9-7258-4DEA-9BDE-C079C2C39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855030" y="6280563"/>
            <a:ext cx="4255200" cy="577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60FDB-B4A5-47A6-9893-5DF35572C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71500" y="6280563"/>
            <a:ext cx="283529" cy="57743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tx2"/>
                </a:solidFill>
              </a:defRPr>
            </a:lvl1pPr>
          </a:lstStyle>
          <a:p>
            <a:fld id="{EEC0F82C-4994-47DA-8D9B-99D78D224F6D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33B522-924E-4097-8F7C-82F110CF920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gray">
          <a:xfrm>
            <a:off x="571500" y="1531538"/>
            <a:ext cx="11049000" cy="45660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/>
              <a:t>Niveau 1</a:t>
            </a:r>
          </a:p>
          <a:p>
            <a:pPr lvl="1"/>
            <a:r>
              <a:rPr lang="nl-NL" noProof="0" dirty="0"/>
              <a:t>Niveau 2</a:t>
            </a:r>
          </a:p>
          <a:p>
            <a:pPr lvl="2"/>
            <a:r>
              <a:rPr lang="nl-NL" noProof="0" dirty="0"/>
              <a:t>Niveau 3</a:t>
            </a:r>
          </a:p>
          <a:p>
            <a:pPr lvl="3"/>
            <a:r>
              <a:rPr lang="nl-NL" noProof="0" dirty="0"/>
              <a:t>Niveau 4</a:t>
            </a:r>
          </a:p>
          <a:p>
            <a:pPr lvl="4"/>
            <a:r>
              <a:rPr lang="nl-NL" noProof="0" dirty="0"/>
              <a:t>Niveau 5</a:t>
            </a:r>
          </a:p>
          <a:p>
            <a:pPr lvl="5"/>
            <a:r>
              <a:rPr lang="nl-NL" noProof="0" dirty="0"/>
              <a:t>Niveau 6</a:t>
            </a:r>
          </a:p>
          <a:p>
            <a:pPr lvl="6"/>
            <a:r>
              <a:rPr lang="nl-NL" noProof="0" dirty="0"/>
              <a:t>Niveau 7</a:t>
            </a:r>
          </a:p>
          <a:p>
            <a:pPr lvl="7"/>
            <a:r>
              <a:rPr lang="nl-NL" noProof="0" dirty="0"/>
              <a:t>Niveau 8</a:t>
            </a:r>
          </a:p>
          <a:p>
            <a:pPr lvl="8"/>
            <a:r>
              <a:rPr lang="nl-NL" noProof="0" dirty="0"/>
              <a:t>Niveau 9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150BF419-8B74-4D04-B0E8-49FE4CC683C8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gray">
          <a:xfrm>
            <a:off x="571500" y="285752"/>
            <a:ext cx="11049000" cy="1238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titel aan te passen</a:t>
            </a:r>
            <a:endParaRPr lang="nl-NL" noProof="0" dirty="0"/>
          </a:p>
        </p:txBody>
      </p:sp>
      <p:sp>
        <p:nvSpPr>
          <p:cNvPr id="157" name="Text Placeholder 3">
            <a:extLst>
              <a:ext uri="{FF2B5EF4-FFF2-40B4-BE49-F238E27FC236}">
                <a16:creationId xmlns:a16="http://schemas.microsoft.com/office/drawing/2014/main" id="{1654D9CB-7204-4471-AF30-3FA9695FC87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47668" y="6285600"/>
            <a:ext cx="572400" cy="572400"/>
          </a:xfrm>
          <a:prstGeom prst="rect">
            <a:avLst/>
          </a:prstGeom>
          <a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730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92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61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55" r:id="rId3"/>
    <p:sldLayoutId id="2147483657" r:id="rId4"/>
    <p:sldLayoutId id="2147483650" r:id="rId5"/>
    <p:sldLayoutId id="2147483652" r:id="rId6"/>
    <p:sldLayoutId id="2147483663" r:id="rId7"/>
    <p:sldLayoutId id="2147483653" r:id="rId8"/>
    <p:sldLayoutId id="2147483658" r:id="rId9"/>
    <p:sldLayoutId id="2147483662" r:id="rId10"/>
    <p:sldLayoutId id="2147483668" r:id="rId11"/>
    <p:sldLayoutId id="2147483670" r:id="rId12"/>
    <p:sldLayoutId id="2147483669" r:id="rId13"/>
    <p:sldLayoutId id="2147483672" r:id="rId14"/>
    <p:sldLayoutId id="2147483671" r:id="rId15"/>
    <p:sldLayoutId id="2147483673" r:id="rId16"/>
    <p:sldLayoutId id="2147483674" r:id="rId17"/>
    <p:sldLayoutId id="2147483654" r:id="rId18"/>
    <p:sldLayoutId id="2147483667" r:id="rId19"/>
    <p:sldLayoutId id="2147483661" r:id="rId20"/>
    <p:sldLayoutId id="2147483665" r:id="rId21"/>
    <p:sldLayoutId id="2147483664" r:id="rId2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None/>
        <a:defRPr lang="nl-NL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nl-NL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nl-NL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3340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–"/>
        <a:defRPr lang="nl-NL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89535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–"/>
        <a:defRPr lang="nl-NL" sz="16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1085850" marR="0" indent="-179388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SzTx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28750" indent="-17938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0" userDrawn="1">
          <p15:clr>
            <a:srgbClr val="F26B43"/>
          </p15:clr>
        </p15:guide>
        <p15:guide id="2" pos="7320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orient="horz" pos="180" userDrawn="1">
          <p15:clr>
            <a:srgbClr val="F26B43"/>
          </p15:clr>
        </p15:guide>
        <p15:guide id="5" pos="7142" userDrawn="1">
          <p15:clr>
            <a:srgbClr val="F26B43"/>
          </p15:clr>
        </p15:guide>
        <p15:guide id="6" orient="horz" pos="960" userDrawn="1">
          <p15:clr>
            <a:srgbClr val="F26B43"/>
          </p15:clr>
        </p15:guide>
        <p15:guide id="7" orient="horz" pos="3846" userDrawn="1">
          <p15:clr>
            <a:srgbClr val="F26B43"/>
          </p15:clr>
        </p15:guide>
        <p15:guide id="8" pos="6606" userDrawn="1">
          <p15:clr>
            <a:srgbClr val="F26B43"/>
          </p15:clr>
        </p15:guide>
        <p15:guide id="9" orient="horz" pos="3780" userDrawn="1">
          <p15:clr>
            <a:srgbClr val="F26B43"/>
          </p15:clr>
        </p15:guide>
        <p15:guide id="10" pos="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Tijdelijke aanduiding voor afbeelding 30">
            <a:extLst>
              <a:ext uri="{FF2B5EF4-FFF2-40B4-BE49-F238E27FC236}">
                <a16:creationId xmlns:a16="http://schemas.microsoft.com/office/drawing/2014/main" id="{2C463164-957B-7A68-1C12-1B3CEDFA1B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1875" b="21875"/>
          <a:stretch>
            <a:fillRect/>
          </a:stretch>
        </p:blipFill>
        <p:spPr>
          <a:solidFill>
            <a:srgbClr val="7FBBE8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5DC41A-E8FA-4007-8FBB-4EEF7D595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35" y="4449432"/>
            <a:ext cx="6312448" cy="979818"/>
          </a:xfrm>
        </p:spPr>
        <p:txBody>
          <a:bodyPr/>
          <a:lstStyle/>
          <a:p>
            <a:r>
              <a:rPr lang="nl-NL" sz="3600" dirty="0"/>
              <a:t>Cursusdag 5: </a:t>
            </a:r>
            <a:r>
              <a:rPr lang="nl-NL" sz="3600" dirty="0" err="1"/>
              <a:t>Locators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D4D0F-DD1E-4940-9472-709C959A3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533" y="5724331"/>
            <a:ext cx="1652150" cy="585527"/>
          </a:xfrm>
        </p:spPr>
        <p:txBody>
          <a:bodyPr/>
          <a:lstStyle/>
          <a:p>
            <a:r>
              <a:rPr lang="nl-NL" dirty="0"/>
              <a:t>Kernteam TA</a:t>
            </a:r>
          </a:p>
          <a:p>
            <a:r>
              <a:rPr lang="nl-NL" dirty="0"/>
              <a:t>Versie 1.0</a:t>
            </a: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33AD8BAD-427B-2599-56ED-8EDA51ECBB86}"/>
              </a:ext>
            </a:extLst>
          </p:cNvPr>
          <p:cNvSpPr txBox="1"/>
          <p:nvPr/>
        </p:nvSpPr>
        <p:spPr>
          <a:xfrm>
            <a:off x="5472752" y="12440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42259-637A-8077-AE47-B466AE14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97" y="-88399"/>
            <a:ext cx="2496967" cy="2496967"/>
          </a:xfrm>
          <a:prstGeom prst="rect">
            <a:avLst/>
          </a:prstGeom>
          <a:noFill/>
          <a:ln>
            <a:solidFill>
              <a:schemeClr val="bg1"/>
            </a:solidFill>
          </a:ln>
          <a:scene3d>
            <a:camera prst="perspectiveContrastingLeftFacing">
              <a:rot lat="623785" lon="1800000" rev="2138678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cirkel, tandwiel, creativiteit, kunst&#10;&#10;Beschrijving automatisch gegenereerd met gemiddelde betrouwbaarheid">
            <a:extLst>
              <a:ext uri="{FF2B5EF4-FFF2-40B4-BE49-F238E27FC236}">
                <a16:creationId xmlns:a16="http://schemas.microsoft.com/office/drawing/2014/main" id="{5D86DF0E-DF07-C026-D0F0-E39754B4B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9935" y="1687809"/>
            <a:ext cx="1934985" cy="1934985"/>
          </a:xfrm>
          <a:prstGeom prst="rect">
            <a:avLst/>
          </a:prstGeom>
          <a:scene3d>
            <a:camera prst="perspectiveContrastingLeftFacing">
              <a:rot lat="623785" lon="2100000" rev="2138678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6739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/>
              <a:t>Opdracht 2 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182562" lvl="2" indent="0">
              <a:buNone/>
            </a:pPr>
            <a:r>
              <a:rPr lang="nl-NL" b="1" dirty="0"/>
              <a:t>-Vul nu op dezelfde plek het Unieke ID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r>
              <a:rPr lang="nl-NL" b="1" dirty="0"/>
              <a:t>Draai daarna de Test Case genaamd:</a:t>
            </a:r>
          </a:p>
          <a:p>
            <a:pPr marL="182562" lvl="2" indent="0">
              <a:buNone/>
            </a:pPr>
            <a:r>
              <a:rPr lang="nl-NL" dirty="0"/>
              <a:t>Selecteer een product en voeg deze toe aan het winkelmandje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198934" y="1488369"/>
            <a:ext cx="5454817" cy="17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860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/>
              <a:t>Parent Child uitgelegd door HTML, CSS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182562" lvl="2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3" y="808569"/>
            <a:ext cx="7019925" cy="283845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69" y="808569"/>
            <a:ext cx="3990975" cy="21907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269" y="3127906"/>
            <a:ext cx="28003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060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/>
              <a:t>Opdracht 3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499" y="1488369"/>
            <a:ext cx="3267170" cy="4617156"/>
          </a:xfrm>
        </p:spPr>
        <p:txBody>
          <a:bodyPr/>
          <a:lstStyle/>
          <a:p>
            <a:pPr marL="182562" lvl="2" indent="0">
              <a:buNone/>
            </a:pPr>
            <a:r>
              <a:rPr lang="nl-NL" b="1" dirty="0"/>
              <a:t>-</a:t>
            </a:r>
            <a:r>
              <a:rPr lang="nl-NL" b="1" dirty="0" err="1"/>
              <a:t>Uncomment</a:t>
            </a:r>
            <a:r>
              <a:rPr lang="nl-NL" b="1" dirty="0"/>
              <a:t> de regel:</a:t>
            </a:r>
          </a:p>
          <a:p>
            <a:pPr marL="182562" lvl="2" indent="0">
              <a:buNone/>
            </a:pPr>
            <a:r>
              <a:rPr lang="nl-NL" b="1" dirty="0"/>
              <a:t>#Selecteer product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r>
              <a:rPr lang="nl-NL" b="1" dirty="0"/>
              <a:t>-Voeg een van de producten toe aan de winkelwagen door een van de </a:t>
            </a:r>
            <a:r>
              <a:rPr lang="nl-NL" b="1" dirty="0" err="1"/>
              <a:t>locators</a:t>
            </a:r>
            <a:r>
              <a:rPr lang="nl-NL" b="1" dirty="0"/>
              <a:t> te gebruiken. Vul deze in op de … bij opdracht 3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31" y="639950"/>
            <a:ext cx="4554801" cy="32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196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13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/>
              <a:t>Opdracht 4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499" y="1488369"/>
            <a:ext cx="3267170" cy="4617156"/>
          </a:xfrm>
        </p:spPr>
        <p:txBody>
          <a:bodyPr/>
          <a:lstStyle/>
          <a:p>
            <a:pPr marL="182562" lvl="2" indent="0">
              <a:buNone/>
            </a:pPr>
            <a:r>
              <a:rPr lang="nl-NL" b="1" dirty="0"/>
              <a:t>-Bezoek een website naar keuze door de variabele ${</a:t>
            </a:r>
            <a:r>
              <a:rPr lang="nl-NL" b="1" dirty="0" err="1"/>
              <a:t>urlNaarKeuze</a:t>
            </a:r>
            <a:r>
              <a:rPr lang="nl-NL" b="1" dirty="0"/>
              <a:t>} te wijzigen</a:t>
            </a:r>
          </a:p>
          <a:p>
            <a:pPr marL="182562" lvl="2" indent="0">
              <a:buNone/>
            </a:pPr>
            <a:endParaRPr lang="nl-NL" b="1" i="1" dirty="0"/>
          </a:p>
          <a:p>
            <a:pPr marL="182562" lvl="2" indent="0">
              <a:buNone/>
            </a:pPr>
            <a:r>
              <a:rPr lang="nl-NL" b="1" dirty="0"/>
              <a:t>Ter inspiratie:</a:t>
            </a:r>
          </a:p>
          <a:p>
            <a:pPr marL="182562" lvl="2" indent="0">
              <a:buNone/>
            </a:pPr>
            <a:r>
              <a:rPr lang="nl-NL" b="1" dirty="0"/>
              <a:t>-Click iets aan</a:t>
            </a:r>
          </a:p>
          <a:p>
            <a:pPr marL="182562" lvl="2" indent="0">
              <a:buNone/>
            </a:pPr>
            <a:r>
              <a:rPr lang="nl-NL" b="1" dirty="0"/>
              <a:t>-Vul een veld in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r>
              <a:rPr lang="nl-NL" b="1" dirty="0"/>
              <a:t>Oefenen maar! Wij zijn er voor vragen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185" y="1425319"/>
            <a:ext cx="5592971" cy="18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478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D0743B27-067C-FCF2-7356-3271027A1B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809206" y="930353"/>
            <a:ext cx="4573587" cy="457358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7299E7-FC00-702E-A15E-2A0082B5B3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189F7E-1750-FC27-238F-9BA8CF6BA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790F36E-0CFB-76CA-E605-D3E74FF5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F5961A-BAD1-7518-D98D-D08936246D3E}"/>
              </a:ext>
            </a:extLst>
          </p:cNvPr>
          <p:cNvSpPr txBox="1">
            <a:spLocks/>
          </p:cNvSpPr>
          <p:nvPr/>
        </p:nvSpPr>
        <p:spPr bwMode="gray">
          <a:xfrm>
            <a:off x="4074110" y="5662058"/>
            <a:ext cx="6855866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rgbClr val="003383"/>
                </a:solidFill>
              </a:rPr>
              <a:t>Dank voor je aandacht!</a:t>
            </a:r>
          </a:p>
        </p:txBody>
      </p:sp>
    </p:spTree>
    <p:extLst>
      <p:ext uri="{BB962C8B-B14F-4D97-AF65-F5344CB8AC3E}">
        <p14:creationId xmlns:p14="http://schemas.microsoft.com/office/powerpoint/2010/main" val="111720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r="21042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 voor jullie aandacht </a:t>
            </a:r>
            <a:br>
              <a:rPr lang="nl-NL" dirty="0"/>
            </a:br>
            <a:br>
              <a:rPr lang="nl-NL" dirty="0">
                <a:solidFill>
                  <a:schemeClr val="tx1"/>
                </a:solidFill>
              </a:rPr>
            </a:br>
            <a:r>
              <a:rPr lang="nl-NL" dirty="0">
                <a:solidFill>
                  <a:schemeClr val="tx1"/>
                </a:solidFill>
              </a:rPr>
              <a:t>en tot de volgende sessie!!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80150"/>
            <a:ext cx="4254500" cy="577850"/>
          </a:xfrm>
        </p:spPr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80150"/>
            <a:ext cx="284163" cy="577850"/>
          </a:xfrm>
        </p:spPr>
        <p:txBody>
          <a:bodyPr/>
          <a:lstStyle/>
          <a:p>
            <a:fld id="{EEC0F82C-4994-47DA-8D9B-99D78D224F6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330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b="1" kern="1200" dirty="0">
                <a:latin typeface="+mj-lt"/>
                <a:ea typeface="+mj-ea"/>
                <a:cs typeface="+mj-cs"/>
              </a:rPr>
              <a:t>Huishoudelijke mededelingen</a:t>
            </a:r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0"/>
          </p:nvPr>
        </p:nvSpPr>
        <p:spPr>
          <a:xfrm>
            <a:off x="855030" y="6280563"/>
            <a:ext cx="4255200" cy="577438"/>
          </a:xfrm>
        </p:spPr>
        <p:txBody>
          <a:bodyPr vert="horz" lIns="0" tIns="0" rIns="0" bIns="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 dirty="0">
                <a:latin typeface="+mn-lt"/>
                <a:ea typeface="+mn-ea"/>
                <a:cs typeface="+mn-cs"/>
              </a:rPr>
              <a:t>Robot Framework: Locators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>
          <a:xfrm>
            <a:off x="571500" y="6280563"/>
            <a:ext cx="283529" cy="577438"/>
          </a:xfrm>
        </p:spPr>
        <p:txBody>
          <a:bodyPr vert="horz" lIns="0" tIns="0" rIns="0" bIns="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EEC0F82C-4994-47DA-8D9B-99D78D224F6D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8B0F7151-6627-673D-162E-79A8902CFAE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/>
        </p:blipFill>
        <p:spPr>
          <a:xfrm>
            <a:off x="571500" y="1524000"/>
            <a:ext cx="1008000" cy="1008000"/>
          </a:xfr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ADCEFF5-FCEF-5AEE-8F19-6B3FF1DD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716575"/>
            <a:ext cx="1008000" cy="1008000"/>
          </a:xfrm>
          <a:prstGeom prst="rect">
            <a:avLst/>
          </a:prstGeom>
          <a:noFill/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E2BB449E-D449-50AD-A04C-DF22B0B399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1500" y="3909150"/>
            <a:ext cx="1008000" cy="1008000"/>
          </a:xfrm>
          <a:prstGeom prst="rect">
            <a:avLst/>
          </a:prstGeom>
          <a:noFill/>
        </p:spPr>
      </p:pic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60913E20-9FA7-755A-3FD4-702068C63E6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/>
          <a:stretch/>
        </p:blipFill>
        <p:spPr>
          <a:xfrm>
            <a:off x="571500" y="5101725"/>
            <a:ext cx="1008000" cy="1008000"/>
          </a:xfrm>
          <a:noFill/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14997FD2-2E18-F7DE-A650-99D49E4F52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59280" y="1515021"/>
            <a:ext cx="8548036" cy="1008000"/>
          </a:xfrm>
        </p:spPr>
        <p:txBody>
          <a:bodyPr vert="horz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Vragen? Tijdens en achteraf.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Hulp nodig bij de opdrachten? Maak het kenbaar.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Wc’s zijn bij de trappen/lift-hal. Neem het pasje mee en        bedankt!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type="body" sz="quarter" idx="23"/>
          </p:nvPr>
        </p:nvSpPr>
        <p:spPr>
          <a:xfrm>
            <a:off x="1859280" y="2710589"/>
            <a:ext cx="8107679" cy="1008000"/>
          </a:xfrm>
        </p:spPr>
        <p:txBody>
          <a:bodyPr vert="horz" lIns="0" tIns="0" rIns="0" bIns="0" rtlCol="0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ea typeface="+mn-ea"/>
                <a:cs typeface="+mn-cs"/>
              </a:rPr>
              <a:t>Vragen</a:t>
            </a:r>
            <a:r>
              <a:rPr lang="nl-NL" dirty="0"/>
              <a:t>, hulp?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ea typeface="+mn-ea"/>
                <a:cs typeface="+mn-cs"/>
              </a:rPr>
              <a:t>Hetzelfde als hierboven</a:t>
            </a:r>
            <a:r>
              <a:rPr lang="nl-NL" dirty="0"/>
              <a:t>, </a:t>
            </a:r>
            <a:r>
              <a:rPr kumimoji="0" lang="nl-NL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ea typeface="+mn-ea"/>
                <a:cs typeface="+mn-cs"/>
              </a:rPr>
              <a:t>maar dan graag via de chat.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/>
              <a:t>Antwoord kan even duren. Sorry!</a:t>
            </a:r>
            <a:endParaRPr kumimoji="0" lang="nl-NL" b="0" i="0" u="none" strike="noStrike" kern="1200" cap="none" spc="0" normalizeH="0" baseline="0" noProof="0" dirty="0">
              <a:ln>
                <a:noFill/>
              </a:ln>
              <a:solidFill>
                <a:srgbClr val="0078D2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/>
              <a:t>Microfoon uit graag, wanneer niet nodig. Bedankt!</a:t>
            </a:r>
          </a:p>
          <a:p>
            <a:pPr>
              <a:lnSpc>
                <a:spcPct val="90000"/>
              </a:lnSpc>
            </a:pPr>
            <a:endParaRPr lang="nl-NL" sz="1100" dirty="0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1D61979-0A7E-6799-06A8-80AC7B82C9E6}"/>
              </a:ext>
            </a:extLst>
          </p:cNvPr>
          <p:cNvSpPr txBox="1">
            <a:spLocks/>
          </p:cNvSpPr>
          <p:nvPr/>
        </p:nvSpPr>
        <p:spPr bwMode="gray">
          <a:xfrm>
            <a:off x="1859280" y="3906157"/>
            <a:ext cx="8656320" cy="100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4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585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7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Tijdens de presentie: 5 min pauze elke 30 min.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600" dirty="0">
                <a:solidFill>
                  <a:srgbClr val="0078D2"/>
                </a:solidFill>
                <a:latin typeface="Verdana"/>
              </a:rPr>
              <a:t>Tijdens de opdrachten: individueel bezig – neem pauze wanneer nodig.</a:t>
            </a:r>
            <a:endParaRPr lang="nl-NL" sz="1600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7036F6A-6698-7ADC-356B-DA7691419D1C}"/>
              </a:ext>
            </a:extLst>
          </p:cNvPr>
          <p:cNvSpPr txBox="1">
            <a:spLocks/>
          </p:cNvSpPr>
          <p:nvPr/>
        </p:nvSpPr>
        <p:spPr bwMode="gray">
          <a:xfrm>
            <a:off x="1859280" y="5101725"/>
            <a:ext cx="9193530" cy="100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4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585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7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600" dirty="0">
                <a:solidFill>
                  <a:srgbClr val="0078D2"/>
                </a:solidFill>
                <a:latin typeface="Verdana"/>
              </a:rPr>
              <a:t>De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latin typeface="Verdana"/>
              </a:rPr>
              <a:t> presentaties en de opdrachten staan op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latin typeface="Verdana"/>
              </a:rPr>
              <a:t>Confluence</a:t>
            </a:r>
            <a:r>
              <a:rPr lang="nl-NL" sz="1600" dirty="0">
                <a:solidFill>
                  <a:srgbClr val="0078D2"/>
                </a:solidFill>
                <a:latin typeface="Verdana"/>
              </a:rPr>
              <a:t>, ter download.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latin typeface="Verdana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600" b="0" i="0" u="none" strike="noStrike" kern="1200" cap="none" spc="0" normalizeH="0" noProof="0" dirty="0">
                <a:ln>
                  <a:noFill/>
                </a:ln>
                <a:solidFill>
                  <a:srgbClr val="0078D2"/>
                </a:solidFill>
                <a:effectLst/>
                <a:uLnTx/>
                <a:uFillTx/>
                <a:latin typeface="Verdana"/>
              </a:rPr>
              <a:t>Download op de cursusdag, wegens mogelijk nieuwe versie</a:t>
            </a:r>
            <a:r>
              <a:rPr lang="nl-NL" sz="1600" dirty="0">
                <a:solidFill>
                  <a:srgbClr val="0078D2"/>
                </a:solidFill>
                <a:latin typeface="Verdana"/>
              </a:rPr>
              <a:t>.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0078D2"/>
              </a:solidFill>
              <a:effectLst/>
              <a:uLnTx/>
              <a:uFillTx/>
              <a:latin typeface="Verdan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600" dirty="0">
                <a:solidFill>
                  <a:srgbClr val="0078D2"/>
                </a:solidFill>
                <a:latin typeface="Verdana"/>
              </a:rPr>
              <a:t>Heb je opmerkingen, verbeteringen? Wij horen graag van je!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78D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l-NL" sz="1100" dirty="0"/>
          </a:p>
          <a:p>
            <a:pPr>
              <a:lnSpc>
                <a:spcPct val="100000"/>
              </a:lnSpc>
            </a:pPr>
            <a:endParaRPr lang="nl-NL" sz="1600" dirty="0">
              <a:solidFill>
                <a:srgbClr val="0078D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EF652-0E4C-3398-DE29-C23ACB546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420" y="1896314"/>
            <a:ext cx="419100" cy="419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5EBB14B-9C3D-3219-88E5-B225EB6AA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110" y="70486"/>
            <a:ext cx="1008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26C20-7D82-B7D2-B1C3-DB014229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85752"/>
            <a:ext cx="11049000" cy="1238248"/>
          </a:xfrm>
        </p:spPr>
        <p:txBody>
          <a:bodyPr anchor="t">
            <a:normAutofit/>
          </a:bodyPr>
          <a:lstStyle/>
          <a:p>
            <a:r>
              <a:rPr lang="nl-NL" dirty="0"/>
              <a:t>Voorstellen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AEC16A-706B-0611-F29F-5B31F8883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55030" y="6280563"/>
            <a:ext cx="4255200" cy="5774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Robot Framework: Locators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E1D770-BFC3-D18F-4660-E1E6D985E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1500" y="6280563"/>
            <a:ext cx="283529" cy="5774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C0F82C-4994-47DA-8D9B-99D78D224F6D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8D0E55C2-DD0B-71CC-93CB-932F19093F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046619" y="1126957"/>
            <a:ext cx="4098760" cy="4098760"/>
          </a:xfrm>
        </p:spPr>
      </p:pic>
    </p:spTree>
    <p:extLst>
      <p:ext uri="{BB962C8B-B14F-4D97-AF65-F5344CB8AC3E}">
        <p14:creationId xmlns:p14="http://schemas.microsoft.com/office/powerpoint/2010/main" val="208302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A2486D-0B63-5A4D-1FAA-CC745C3891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0260" y="1519907"/>
            <a:ext cx="4938963" cy="4573586"/>
          </a:xfrm>
        </p:spPr>
        <p:txBody>
          <a:bodyPr numCol="1"/>
          <a:lstStyle/>
          <a:p>
            <a:r>
              <a:rPr lang="en-US" sz="2000" b="1" dirty="0">
                <a:solidFill>
                  <a:srgbClr val="003383"/>
                </a:solidFill>
              </a:rPr>
              <a:t>Link </a:t>
            </a:r>
            <a:r>
              <a:rPr lang="en-US" sz="2000" b="1" dirty="0" err="1">
                <a:solidFill>
                  <a:srgbClr val="003383"/>
                </a:solidFill>
              </a:rPr>
              <a:t>toevoegen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aan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favorieten</a:t>
            </a:r>
            <a:r>
              <a:rPr lang="en-US" sz="2000" b="1" dirty="0">
                <a:solidFill>
                  <a:srgbClr val="003383"/>
                </a:solidFill>
              </a:rPr>
              <a:t>.</a:t>
            </a:r>
          </a:p>
          <a:p>
            <a:endParaRPr lang="en-US" sz="2000" b="1" dirty="0">
              <a:solidFill>
                <a:srgbClr val="003383"/>
              </a:solidFill>
            </a:endParaRPr>
          </a:p>
          <a:p>
            <a:r>
              <a:rPr lang="en-US" sz="2000" b="1" dirty="0">
                <a:solidFill>
                  <a:srgbClr val="003383"/>
                </a:solidFill>
              </a:rPr>
              <a:t>Download op je PWS het </a:t>
            </a:r>
            <a:r>
              <a:rPr lang="en-US" sz="2000" b="1" dirty="0" err="1">
                <a:solidFill>
                  <a:srgbClr val="003383"/>
                </a:solidFill>
              </a:rPr>
              <a:t>zipbestand</a:t>
            </a:r>
            <a:r>
              <a:rPr lang="en-US" sz="2000" b="1" dirty="0">
                <a:solidFill>
                  <a:srgbClr val="003383"/>
                </a:solidFill>
              </a:rPr>
              <a:t> “cursusdag-</a:t>
            </a:r>
            <a:r>
              <a:rPr lang="en-US" b="1" dirty="0">
                <a:solidFill>
                  <a:srgbClr val="003383"/>
                </a:solidFill>
              </a:rPr>
              <a:t>5</a:t>
            </a:r>
            <a:r>
              <a:rPr lang="en-US" sz="2000" b="1" dirty="0">
                <a:solidFill>
                  <a:srgbClr val="003383"/>
                </a:solidFill>
              </a:rPr>
              <a:t>.zip”.</a:t>
            </a:r>
            <a:br>
              <a:rPr lang="en-US" sz="2000" b="1" dirty="0">
                <a:solidFill>
                  <a:srgbClr val="003383"/>
                </a:solidFill>
              </a:rPr>
            </a:br>
            <a:endParaRPr lang="en-US" sz="2000" b="1" dirty="0">
              <a:solidFill>
                <a:srgbClr val="003383"/>
              </a:solidFill>
            </a:endParaRPr>
          </a:p>
          <a:p>
            <a:r>
              <a:rPr lang="en-US" sz="2000" b="1" dirty="0" err="1">
                <a:solidFill>
                  <a:srgbClr val="003383"/>
                </a:solidFill>
              </a:rPr>
              <a:t>Knip</a:t>
            </a:r>
            <a:r>
              <a:rPr lang="en-US" sz="2000" b="1" dirty="0">
                <a:solidFill>
                  <a:srgbClr val="003383"/>
                </a:solidFill>
              </a:rPr>
              <a:t> het </a:t>
            </a:r>
            <a:r>
              <a:rPr lang="en-US" sz="2000" b="1" dirty="0" err="1">
                <a:solidFill>
                  <a:srgbClr val="003383"/>
                </a:solidFill>
              </a:rPr>
              <a:t>zipbestand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vanuit</a:t>
            </a:r>
            <a:r>
              <a:rPr lang="en-US" sz="2000" b="1" dirty="0">
                <a:solidFill>
                  <a:srgbClr val="003383"/>
                </a:solidFill>
              </a:rPr>
              <a:t> je Downloads folder </a:t>
            </a:r>
            <a:r>
              <a:rPr lang="en-US" sz="2000" b="1" dirty="0" err="1">
                <a:solidFill>
                  <a:srgbClr val="003383"/>
                </a:solidFill>
              </a:rPr>
              <a:t>en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plak</a:t>
            </a:r>
            <a:r>
              <a:rPr lang="en-US" sz="2000" b="1" dirty="0">
                <a:solidFill>
                  <a:srgbClr val="003383"/>
                </a:solidFill>
              </a:rPr>
              <a:t> in de map “</a:t>
            </a:r>
            <a:r>
              <a:rPr lang="en-US" sz="2000" b="1" dirty="0" err="1">
                <a:solidFill>
                  <a:srgbClr val="003383"/>
                </a:solidFill>
              </a:rPr>
              <a:t>uwv</a:t>
            </a:r>
            <a:r>
              <a:rPr lang="en-US" sz="2000" b="1" dirty="0">
                <a:solidFill>
                  <a:srgbClr val="003383"/>
                </a:solidFill>
              </a:rPr>
              <a:t>-</a:t>
            </a:r>
            <a:r>
              <a:rPr lang="en-US" sz="2000" b="1" dirty="0" err="1">
                <a:solidFill>
                  <a:srgbClr val="003383"/>
                </a:solidFill>
              </a:rPr>
              <a:t>robotframework</a:t>
            </a:r>
            <a:r>
              <a:rPr lang="en-US" sz="2000" b="1" dirty="0">
                <a:solidFill>
                  <a:srgbClr val="003383"/>
                </a:solidFill>
              </a:rPr>
              <a:t>-cursus” op de “D:\” </a:t>
            </a:r>
            <a:r>
              <a:rPr lang="en-US" sz="2000" b="1" dirty="0" err="1">
                <a:solidFill>
                  <a:srgbClr val="003383"/>
                </a:solidFill>
              </a:rPr>
              <a:t>schijf</a:t>
            </a:r>
            <a:r>
              <a:rPr lang="en-US" sz="2000" b="1" dirty="0">
                <a:solidFill>
                  <a:srgbClr val="003383"/>
                </a:solidFill>
              </a:rPr>
              <a:t>.</a:t>
            </a:r>
          </a:p>
          <a:p>
            <a:endParaRPr lang="en-US" sz="2000" b="1" dirty="0">
              <a:solidFill>
                <a:srgbClr val="003383"/>
              </a:solidFill>
            </a:endParaRPr>
          </a:p>
          <a:p>
            <a:r>
              <a:rPr lang="en-US" sz="2000" b="1" dirty="0" err="1">
                <a:solidFill>
                  <a:srgbClr val="003383"/>
                </a:solidFill>
              </a:rPr>
              <a:t>Klik</a:t>
            </a:r>
            <a:r>
              <a:rPr lang="en-US" sz="2000" b="1" dirty="0">
                <a:solidFill>
                  <a:srgbClr val="003383"/>
                </a:solidFill>
              </a:rPr>
              <a:t> met </a:t>
            </a:r>
            <a:r>
              <a:rPr lang="en-US" sz="2000" b="1" dirty="0" err="1">
                <a:solidFill>
                  <a:srgbClr val="003383"/>
                </a:solidFill>
              </a:rPr>
              <a:t>rechtermuisknop</a:t>
            </a:r>
            <a:r>
              <a:rPr lang="en-US" sz="2000" b="1" dirty="0">
                <a:solidFill>
                  <a:srgbClr val="003383"/>
                </a:solidFill>
              </a:rPr>
              <a:t> op het </a:t>
            </a:r>
            <a:r>
              <a:rPr lang="en-US" sz="2000" b="1" dirty="0" err="1">
                <a:solidFill>
                  <a:srgbClr val="003383"/>
                </a:solidFill>
              </a:rPr>
              <a:t>zipbestand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en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kies</a:t>
            </a:r>
            <a:r>
              <a:rPr lang="en-US" b="1" dirty="0">
                <a:solidFill>
                  <a:srgbClr val="003383"/>
                </a:solidFill>
              </a:rPr>
              <a:t> </a:t>
            </a:r>
            <a:r>
              <a:rPr lang="en-US" sz="2000" b="1" dirty="0">
                <a:solidFill>
                  <a:srgbClr val="003383"/>
                </a:solidFill>
              </a:rPr>
              <a:t>“7-Zip” </a:t>
            </a:r>
            <a:r>
              <a:rPr lang="en-US" sz="2000" b="1" dirty="0" err="1">
                <a:solidFill>
                  <a:srgbClr val="003383"/>
                </a:solidFill>
              </a:rPr>
              <a:t>en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vervolgens</a:t>
            </a:r>
            <a:r>
              <a:rPr lang="en-US" sz="2000" b="1" dirty="0">
                <a:solidFill>
                  <a:srgbClr val="003383"/>
                </a:solidFill>
              </a:rPr>
              <a:t> “Extract Here”.</a:t>
            </a:r>
          </a:p>
          <a:p>
            <a:endParaRPr lang="nl-NL" b="1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7299E7-FC00-702E-A15E-2A0082B5B3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Robot Framework: Functioneel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189F7E-1750-FC27-238F-9BA8CF6BA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790F36E-0CFB-76CA-E605-D3E74FF5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10" y="285752"/>
            <a:ext cx="11049000" cy="1238248"/>
          </a:xfrm>
        </p:spPr>
        <p:txBody>
          <a:bodyPr/>
          <a:lstStyle/>
          <a:p>
            <a:r>
              <a:rPr lang="nl-NL" sz="2800" dirty="0"/>
              <a:t>Link: </a:t>
            </a:r>
            <a:r>
              <a:rPr lang="nl-NL" sz="2800" u="sng" dirty="0"/>
              <a:t>https://uwv.atlassian.net/wiki/spaces/</a:t>
            </a:r>
            <a:br>
              <a:rPr lang="nl-NL" sz="2800" u="sng" dirty="0"/>
            </a:br>
            <a:r>
              <a:rPr lang="nl-NL" sz="2800" u="sng" dirty="0"/>
              <a:t>TK/pages/74451595/Bestanden</a:t>
            </a:r>
            <a:endParaRPr lang="nl-NL" sz="3200" dirty="0"/>
          </a:p>
        </p:txBody>
      </p:sp>
      <p:sp>
        <p:nvSpPr>
          <p:cNvPr id="9" name="Stroomdiagram: Verbindingslijn 8">
            <a:extLst>
              <a:ext uri="{FF2B5EF4-FFF2-40B4-BE49-F238E27FC236}">
                <a16:creationId xmlns:a16="http://schemas.microsoft.com/office/drawing/2014/main" id="{EFDCAEAA-4DD1-5041-ED53-EACD02C0DDE2}"/>
              </a:ext>
            </a:extLst>
          </p:cNvPr>
          <p:cNvSpPr/>
          <p:nvPr/>
        </p:nvSpPr>
        <p:spPr>
          <a:xfrm>
            <a:off x="340300" y="1511968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</a:p>
        </p:txBody>
      </p:sp>
      <p:sp>
        <p:nvSpPr>
          <p:cNvPr id="10" name="Stroomdiagram: Verbindingslijn 9">
            <a:extLst>
              <a:ext uri="{FF2B5EF4-FFF2-40B4-BE49-F238E27FC236}">
                <a16:creationId xmlns:a16="http://schemas.microsoft.com/office/drawing/2014/main" id="{EEC13FC5-17A9-B7EE-939C-6FC521999C5E}"/>
              </a:ext>
            </a:extLst>
          </p:cNvPr>
          <p:cNvSpPr/>
          <p:nvPr/>
        </p:nvSpPr>
        <p:spPr>
          <a:xfrm>
            <a:off x="340300" y="2246270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</a:p>
        </p:txBody>
      </p:sp>
      <p:sp>
        <p:nvSpPr>
          <p:cNvPr id="11" name="Stroomdiagram: Verbindingslijn 10">
            <a:extLst>
              <a:ext uri="{FF2B5EF4-FFF2-40B4-BE49-F238E27FC236}">
                <a16:creationId xmlns:a16="http://schemas.microsoft.com/office/drawing/2014/main" id="{962BBA3C-B637-7C6A-231A-813B721F2C01}"/>
              </a:ext>
            </a:extLst>
          </p:cNvPr>
          <p:cNvSpPr/>
          <p:nvPr/>
        </p:nvSpPr>
        <p:spPr>
          <a:xfrm>
            <a:off x="6478501" y="4325348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7</a:t>
            </a:r>
          </a:p>
        </p:txBody>
      </p:sp>
      <p:sp>
        <p:nvSpPr>
          <p:cNvPr id="12" name="Stroomdiagram: Verbindingslijn 11">
            <a:extLst>
              <a:ext uri="{FF2B5EF4-FFF2-40B4-BE49-F238E27FC236}">
                <a16:creationId xmlns:a16="http://schemas.microsoft.com/office/drawing/2014/main" id="{85AE6328-D03C-A545-3584-66DB58B5092D}"/>
              </a:ext>
            </a:extLst>
          </p:cNvPr>
          <p:cNvSpPr/>
          <p:nvPr/>
        </p:nvSpPr>
        <p:spPr>
          <a:xfrm>
            <a:off x="6478501" y="2918658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6</a:t>
            </a:r>
          </a:p>
        </p:txBody>
      </p:sp>
      <p:sp>
        <p:nvSpPr>
          <p:cNvPr id="13" name="Stroomdiagram: Verbindingslijn 12">
            <a:extLst>
              <a:ext uri="{FF2B5EF4-FFF2-40B4-BE49-F238E27FC236}">
                <a16:creationId xmlns:a16="http://schemas.microsoft.com/office/drawing/2014/main" id="{DA9450AD-B2A6-975A-7FA9-E1A57DF806FC}"/>
              </a:ext>
            </a:extLst>
          </p:cNvPr>
          <p:cNvSpPr/>
          <p:nvPr/>
        </p:nvSpPr>
        <p:spPr>
          <a:xfrm>
            <a:off x="352316" y="5072868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</a:p>
        </p:txBody>
      </p:sp>
      <p:sp>
        <p:nvSpPr>
          <p:cNvPr id="14" name="Stroomdiagram: Verbindingslijn 13">
            <a:extLst>
              <a:ext uri="{FF2B5EF4-FFF2-40B4-BE49-F238E27FC236}">
                <a16:creationId xmlns:a16="http://schemas.microsoft.com/office/drawing/2014/main" id="{B8748513-E27B-2F2F-55BF-27E378CE4B4F}"/>
              </a:ext>
            </a:extLst>
          </p:cNvPr>
          <p:cNvSpPr/>
          <p:nvPr/>
        </p:nvSpPr>
        <p:spPr>
          <a:xfrm>
            <a:off x="340300" y="3348641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</a:p>
        </p:txBody>
      </p:sp>
      <p:sp>
        <p:nvSpPr>
          <p:cNvPr id="15" name="Stroomdiagram: Verbindingslijn 14">
            <a:extLst>
              <a:ext uri="{FF2B5EF4-FFF2-40B4-BE49-F238E27FC236}">
                <a16:creationId xmlns:a16="http://schemas.microsoft.com/office/drawing/2014/main" id="{A87D3950-FD95-EF31-5453-FE1C475B7E7C}"/>
              </a:ext>
            </a:extLst>
          </p:cNvPr>
          <p:cNvSpPr/>
          <p:nvPr/>
        </p:nvSpPr>
        <p:spPr>
          <a:xfrm>
            <a:off x="6478501" y="1511968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5</a:t>
            </a:r>
          </a:p>
        </p:txBody>
      </p:sp>
      <p:sp>
        <p:nvSpPr>
          <p:cNvPr id="16" name="Tijdelijke aanduiding voor inhoud 1">
            <a:extLst>
              <a:ext uri="{FF2B5EF4-FFF2-40B4-BE49-F238E27FC236}">
                <a16:creationId xmlns:a16="http://schemas.microsoft.com/office/drawing/2014/main" id="{93302A67-9E78-5179-FA25-888ACD36DFA0}"/>
              </a:ext>
            </a:extLst>
          </p:cNvPr>
          <p:cNvSpPr txBox="1">
            <a:spLocks/>
          </p:cNvSpPr>
          <p:nvPr/>
        </p:nvSpPr>
        <p:spPr bwMode="gray">
          <a:xfrm>
            <a:off x="7041885" y="1535867"/>
            <a:ext cx="4938963" cy="457358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4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53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lang="nl-NL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5850" marR="0" indent="-179388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5730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750" indent="-17938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3383"/>
                </a:solidFill>
              </a:rPr>
              <a:t>Open “VS Code” </a:t>
            </a:r>
            <a:r>
              <a:rPr lang="en-US" sz="2000" b="1" dirty="0" err="1">
                <a:solidFill>
                  <a:srgbClr val="003383"/>
                </a:solidFill>
              </a:rPr>
              <a:t>en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maak</a:t>
            </a:r>
            <a:r>
              <a:rPr lang="en-US" sz="2000" b="1" dirty="0">
                <a:solidFill>
                  <a:srgbClr val="003383"/>
                </a:solidFill>
              </a:rPr>
              <a:t> de map </a:t>
            </a:r>
          </a:p>
          <a:p>
            <a:r>
              <a:rPr lang="en-US" sz="2000" b="1" dirty="0">
                <a:solidFill>
                  <a:srgbClr val="003383"/>
                </a:solidFill>
              </a:rPr>
              <a:t>“</a:t>
            </a:r>
            <a:r>
              <a:rPr lang="en-US" sz="2000" b="1" dirty="0" err="1">
                <a:solidFill>
                  <a:srgbClr val="003383"/>
                </a:solidFill>
              </a:rPr>
              <a:t>uwv</a:t>
            </a:r>
            <a:r>
              <a:rPr lang="en-US" sz="2000" b="1" dirty="0">
                <a:solidFill>
                  <a:srgbClr val="003383"/>
                </a:solidFill>
              </a:rPr>
              <a:t>-</a:t>
            </a:r>
            <a:r>
              <a:rPr lang="en-US" sz="2000" b="1" dirty="0" err="1">
                <a:solidFill>
                  <a:srgbClr val="003383"/>
                </a:solidFill>
              </a:rPr>
              <a:t>robotframework</a:t>
            </a:r>
            <a:r>
              <a:rPr lang="en-US" sz="2000" b="1" dirty="0">
                <a:solidFill>
                  <a:srgbClr val="003383"/>
                </a:solidFill>
              </a:rPr>
              <a:t>-cursus” open </a:t>
            </a:r>
            <a:r>
              <a:rPr lang="en-US" sz="2000" b="1" dirty="0" err="1">
                <a:solidFill>
                  <a:srgbClr val="003383"/>
                </a:solidFill>
              </a:rPr>
              <a:t>daarin</a:t>
            </a:r>
            <a:r>
              <a:rPr lang="en-US" sz="2000" b="1" dirty="0">
                <a:solidFill>
                  <a:srgbClr val="003383"/>
                </a:solidFill>
              </a:rPr>
              <a:t>. </a:t>
            </a:r>
            <a:br>
              <a:rPr lang="en-US" sz="2000" b="1" dirty="0">
                <a:solidFill>
                  <a:srgbClr val="003383"/>
                </a:solidFill>
              </a:rPr>
            </a:br>
            <a:br>
              <a:rPr lang="en-US" sz="2000" b="1" dirty="0">
                <a:solidFill>
                  <a:srgbClr val="003383"/>
                </a:solidFill>
              </a:rPr>
            </a:br>
            <a:r>
              <a:rPr lang="en-US" sz="2000" b="1" dirty="0" err="1">
                <a:solidFill>
                  <a:srgbClr val="003383"/>
                </a:solidFill>
              </a:rPr>
              <a:t>Navigeer</a:t>
            </a:r>
            <a:r>
              <a:rPr lang="en-US" sz="2000" b="1" dirty="0">
                <a:solidFill>
                  <a:srgbClr val="003383"/>
                </a:solidFill>
              </a:rPr>
              <a:t> in “VS Code” </a:t>
            </a:r>
            <a:r>
              <a:rPr lang="en-US" sz="2000" b="1" dirty="0" err="1">
                <a:solidFill>
                  <a:srgbClr val="003383"/>
                </a:solidFill>
              </a:rPr>
              <a:t>naar</a:t>
            </a:r>
            <a:r>
              <a:rPr lang="en-US" sz="2000" b="1" dirty="0">
                <a:solidFill>
                  <a:srgbClr val="003383"/>
                </a:solidFill>
              </a:rPr>
              <a:t> de map “cursusdag-5” </a:t>
            </a:r>
            <a:r>
              <a:rPr lang="en-US" sz="2000" b="1" dirty="0" err="1">
                <a:solidFill>
                  <a:srgbClr val="003383"/>
                </a:solidFill>
              </a:rPr>
              <a:t>en</a:t>
            </a:r>
            <a:r>
              <a:rPr lang="en-US" sz="2000" b="1" dirty="0">
                <a:solidFill>
                  <a:srgbClr val="003383"/>
                </a:solidFill>
              </a:rPr>
              <a:t> dan </a:t>
            </a:r>
            <a:r>
              <a:rPr lang="en-US" sz="2000" b="1" dirty="0" err="1">
                <a:solidFill>
                  <a:srgbClr val="003383"/>
                </a:solidFill>
              </a:rPr>
              <a:t>naar</a:t>
            </a:r>
            <a:r>
              <a:rPr lang="en-US" sz="2000" b="1" dirty="0">
                <a:solidFill>
                  <a:srgbClr val="003383"/>
                </a:solidFill>
              </a:rPr>
              <a:t> de map “</a:t>
            </a:r>
            <a:r>
              <a:rPr lang="en-US" sz="2000" b="1" dirty="0" err="1">
                <a:solidFill>
                  <a:srgbClr val="003383"/>
                </a:solidFill>
              </a:rPr>
              <a:t>mijn</a:t>
            </a:r>
            <a:r>
              <a:rPr lang="en-US" sz="2000" b="1" dirty="0">
                <a:solidFill>
                  <a:srgbClr val="003383"/>
                </a:solidFill>
              </a:rPr>
              <a:t>”. </a:t>
            </a:r>
          </a:p>
          <a:p>
            <a:endParaRPr lang="en-US" b="1" dirty="0">
              <a:solidFill>
                <a:srgbClr val="003383"/>
              </a:solidFill>
            </a:endParaRPr>
          </a:p>
          <a:p>
            <a:r>
              <a:rPr lang="en-US" sz="2000" b="1" dirty="0" err="1">
                <a:solidFill>
                  <a:srgbClr val="003383"/>
                </a:solidFill>
              </a:rPr>
              <a:t>Hierin</a:t>
            </a:r>
            <a:r>
              <a:rPr lang="en-US" sz="2000" b="1" dirty="0">
                <a:solidFill>
                  <a:srgbClr val="003383"/>
                </a:solidFill>
              </a:rPr>
              <a:t> zit </a:t>
            </a:r>
            <a:r>
              <a:rPr lang="en-US" sz="2000" b="1" dirty="0" err="1">
                <a:solidFill>
                  <a:srgbClr val="003383"/>
                </a:solidFill>
              </a:rPr>
              <a:t>een</a:t>
            </a:r>
            <a:r>
              <a:rPr lang="en-US" sz="2000" b="1" dirty="0">
                <a:solidFill>
                  <a:srgbClr val="003383"/>
                </a:solidFill>
              </a:rPr>
              <a:t> robot file, </a:t>
            </a:r>
            <a:r>
              <a:rPr lang="en-US" sz="2000" b="1" dirty="0" err="1">
                <a:solidFill>
                  <a:srgbClr val="003383"/>
                </a:solidFill>
              </a:rPr>
              <a:t>genaamd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Locator.robot</a:t>
            </a:r>
            <a:r>
              <a:rPr lang="en-US" b="1" dirty="0">
                <a:solidFill>
                  <a:srgbClr val="003383"/>
                </a:solidFill>
              </a:rPr>
              <a:t>. </a:t>
            </a:r>
            <a:r>
              <a:rPr lang="en-US" sz="2000" b="1" dirty="0" err="1">
                <a:solidFill>
                  <a:srgbClr val="003383"/>
                </a:solidFill>
              </a:rPr>
              <a:t>Gebruik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deze</a:t>
            </a:r>
            <a:r>
              <a:rPr lang="en-US" sz="2000" b="1" dirty="0">
                <a:solidFill>
                  <a:srgbClr val="003383"/>
                </a:solidFill>
              </a:rPr>
              <a:t> </a:t>
            </a:r>
            <a:r>
              <a:rPr lang="en-US" sz="2000" b="1" dirty="0" err="1">
                <a:solidFill>
                  <a:srgbClr val="003383"/>
                </a:solidFill>
              </a:rPr>
              <a:t>als</a:t>
            </a:r>
            <a:r>
              <a:rPr lang="en-US" sz="2000" b="1" dirty="0">
                <a:solidFill>
                  <a:srgbClr val="003383"/>
                </a:solidFill>
              </a:rPr>
              <a:t> start punt.</a:t>
            </a:r>
          </a:p>
          <a:p>
            <a:endParaRPr lang="en-US" b="1" dirty="0">
              <a:solidFill>
                <a:srgbClr val="003383"/>
              </a:solidFill>
            </a:endParaRPr>
          </a:p>
          <a:p>
            <a:r>
              <a:rPr lang="en-US" b="1" dirty="0">
                <a:solidFill>
                  <a:srgbClr val="003383"/>
                </a:solidFill>
              </a:rPr>
              <a:t>Maak de </a:t>
            </a:r>
            <a:r>
              <a:rPr lang="en-US" b="1" dirty="0" err="1">
                <a:solidFill>
                  <a:srgbClr val="003383"/>
                </a:solidFill>
              </a:rPr>
              <a:t>opdrachten</a:t>
            </a:r>
            <a:r>
              <a:rPr lang="en-US" b="1" dirty="0">
                <a:solidFill>
                  <a:srgbClr val="003383"/>
                </a:solidFill>
              </a:rPr>
              <a:t> in de “</a:t>
            </a:r>
            <a:r>
              <a:rPr lang="en-US" b="1" dirty="0" err="1">
                <a:solidFill>
                  <a:srgbClr val="003383"/>
                </a:solidFill>
              </a:rPr>
              <a:t>mijn</a:t>
            </a:r>
            <a:r>
              <a:rPr lang="en-US" b="1" dirty="0">
                <a:solidFill>
                  <a:srgbClr val="003383"/>
                </a:solidFill>
              </a:rPr>
              <a:t>” map.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CDB36DF-5B93-199B-59BB-15EA36B2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877" y="149315"/>
            <a:ext cx="1140412" cy="1140412"/>
          </a:xfrm>
          <a:prstGeom prst="rect">
            <a:avLst/>
          </a:prstGeom>
        </p:spPr>
      </p:pic>
      <p:pic>
        <p:nvPicPr>
          <p:cNvPr id="20" name="Afbeelding 19" descr="Afbeelding met tekst, schermopname, ontwerp, 3d-modellering&#10;&#10;Automatisch gegenereerde beschrijving">
            <a:extLst>
              <a:ext uri="{FF2B5EF4-FFF2-40B4-BE49-F238E27FC236}">
                <a16:creationId xmlns:a16="http://schemas.microsoft.com/office/drawing/2014/main" id="{58C536AF-2782-DADF-CB92-5EBC6808CE8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508209" y="335604"/>
            <a:ext cx="666745" cy="465961"/>
          </a:xfrm>
          <a:prstGeom prst="rect">
            <a:avLst/>
          </a:prstGeom>
        </p:spPr>
      </p:pic>
      <p:sp>
        <p:nvSpPr>
          <p:cNvPr id="6" name="Stroomdiagram: Verbindingslijn 5">
            <a:extLst>
              <a:ext uri="{FF2B5EF4-FFF2-40B4-BE49-F238E27FC236}">
                <a16:creationId xmlns:a16="http://schemas.microsoft.com/office/drawing/2014/main" id="{95B2191A-285B-1383-DDBA-B148656A2430}"/>
              </a:ext>
            </a:extLst>
          </p:cNvPr>
          <p:cNvSpPr/>
          <p:nvPr/>
        </p:nvSpPr>
        <p:spPr>
          <a:xfrm>
            <a:off x="6478501" y="5748505"/>
            <a:ext cx="360948" cy="360948"/>
          </a:xfrm>
          <a:prstGeom prst="flowChartConnector">
            <a:avLst/>
          </a:prstGeom>
          <a:solidFill>
            <a:srgbClr val="0033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941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A2486D-0B63-5A4D-1FAA-CC745C3891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l-NL" sz="2800" dirty="0">
                <a:solidFill>
                  <a:srgbClr val="0078D2"/>
                </a:solidFill>
              </a:rPr>
              <a:t>-HTML Elementen</a:t>
            </a:r>
          </a:p>
          <a:p>
            <a:r>
              <a:rPr lang="nl-NL" sz="2800" dirty="0">
                <a:solidFill>
                  <a:srgbClr val="0078D2"/>
                </a:solidFill>
              </a:rPr>
              <a:t>-</a:t>
            </a:r>
            <a:r>
              <a:rPr lang="nl-NL" sz="2800" dirty="0" err="1">
                <a:solidFill>
                  <a:srgbClr val="0078D2"/>
                </a:solidFill>
              </a:rPr>
              <a:t>Inspect</a:t>
            </a:r>
            <a:r>
              <a:rPr lang="nl-NL" sz="2800" dirty="0">
                <a:solidFill>
                  <a:srgbClr val="0078D2"/>
                </a:solidFill>
              </a:rPr>
              <a:t> Element</a:t>
            </a:r>
          </a:p>
          <a:p>
            <a:r>
              <a:rPr lang="nl-NL" sz="2800" dirty="0">
                <a:solidFill>
                  <a:srgbClr val="0078D2"/>
                </a:solidFill>
              </a:rPr>
              <a:t>-</a:t>
            </a:r>
            <a:r>
              <a:rPr lang="nl-NL" sz="2800" dirty="0" err="1">
                <a:solidFill>
                  <a:srgbClr val="0078D2"/>
                </a:solidFill>
              </a:rPr>
              <a:t>Locators</a:t>
            </a:r>
            <a:endParaRPr lang="nl-NL" sz="2800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D7299E7-FC00-702E-A15E-2A0082B5B3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189F7E-1750-FC27-238F-9BA8CF6BA8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790F36E-0CFB-76CA-E605-D3E74FF5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Vandaag: Doel</a:t>
            </a:r>
          </a:p>
        </p:txBody>
      </p:sp>
    </p:spTree>
    <p:extLst>
      <p:ext uri="{BB962C8B-B14F-4D97-AF65-F5344CB8AC3E}">
        <p14:creationId xmlns:p14="http://schemas.microsoft.com/office/powerpoint/2010/main" val="238096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nl-NL" b="1" dirty="0"/>
              <a:t>HTML</a:t>
            </a:r>
          </a:p>
          <a:p>
            <a:pPr lvl="1"/>
            <a:r>
              <a:rPr lang="nl-NL" dirty="0"/>
              <a:t>HTML</a:t>
            </a:r>
          </a:p>
          <a:p>
            <a:pPr lvl="2"/>
            <a:r>
              <a:rPr lang="nl-NL" dirty="0"/>
              <a:t>Definieert content op een website op een semantische wijze</a:t>
            </a:r>
          </a:p>
          <a:p>
            <a:pPr lvl="2"/>
            <a:r>
              <a:rPr lang="nl-NL" dirty="0"/>
              <a:t>Elementen en hun attributen</a:t>
            </a:r>
          </a:p>
          <a:p>
            <a:pPr lvl="2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marL="354012" lvl="3" indent="0">
              <a:buNone/>
            </a:pPr>
            <a:endParaRPr lang="nl-NL" dirty="0"/>
          </a:p>
          <a:p>
            <a:pPr lvl="1"/>
            <a:endParaRPr lang="nl-NL" b="1" dirty="0"/>
          </a:p>
          <a:p>
            <a:pPr lvl="1"/>
            <a:endParaRPr lang="nl-NL" b="1" dirty="0"/>
          </a:p>
          <a:p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Elementen en attributen</a:t>
            </a:r>
          </a:p>
        </p:txBody>
      </p:sp>
      <p:pic>
        <p:nvPicPr>
          <p:cNvPr id="6" name="Picture 2" descr="The Best Guide to HTML Tags">
            <a:extLst>
              <a:ext uri="{FF2B5EF4-FFF2-40B4-BE49-F238E27FC236}">
                <a16:creationId xmlns:a16="http://schemas.microsoft.com/office/drawing/2014/main" id="{72828636-FADD-0B8B-10E2-C952484D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72" y="2942070"/>
            <a:ext cx="3623341" cy="31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Best Guide To HTML Image Tag">
            <a:extLst>
              <a:ext uri="{FF2B5EF4-FFF2-40B4-BE49-F238E27FC236}">
                <a16:creationId xmlns:a16="http://schemas.microsoft.com/office/drawing/2014/main" id="{8DF78CB5-B869-680D-5C1A-93BE510B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38" y="2942069"/>
            <a:ext cx="5448300" cy="31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08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 err="1"/>
              <a:t>Inspect</a:t>
            </a:r>
            <a:r>
              <a:rPr lang="nl-NL" dirty="0"/>
              <a:t> element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nl-NL" b="1" dirty="0"/>
              <a:t>Het vinden van de elementen in HTML</a:t>
            </a:r>
          </a:p>
          <a:p>
            <a:pPr lvl="1"/>
            <a:r>
              <a:rPr lang="nl-NL" dirty="0"/>
              <a:t>F12 / Rechtermuisknop </a:t>
            </a:r>
            <a:r>
              <a:rPr lang="nl-NL" dirty="0" err="1"/>
              <a:t>inspect</a:t>
            </a:r>
            <a:r>
              <a:rPr lang="nl-NL" dirty="0"/>
              <a:t> element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9" y="2707869"/>
            <a:ext cx="9888128" cy="29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207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467B2BE-91BF-5B54-9FC6-CCAD72C280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0BE1CB0-96F0-F4C8-65E4-E13F1186ED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Robot Framework: Locators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B3335-3673-9B11-C0DF-FCB1C18109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843F55E-D163-F0CF-4CF0-A6E5F4FFA08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44A9A4-00E4-D393-FE80-26F4995A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Verkennen – </a:t>
            </a:r>
            <a:r>
              <a:rPr lang="nl-NL" dirty="0" err="1"/>
              <a:t>Locator.robot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89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ACACB-8884-4647-81A2-BB1BB496D9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Framework: Locators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6615-F50F-4881-8901-49DA0712620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EC0F82C-4994-47DA-8D9B-99D78D224F6D}" type="slidenum">
              <a:rPr lang="en-GB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742DB3-2FB8-4496-A7D0-CC42F828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8" y="250121"/>
            <a:ext cx="11049000" cy="1238248"/>
          </a:xfrm>
        </p:spPr>
        <p:txBody>
          <a:bodyPr/>
          <a:lstStyle/>
          <a:p>
            <a:r>
              <a:rPr lang="nl-NL" dirty="0"/>
              <a:t>Opdracht 1 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9739E15E-4BE7-2CC7-635F-BDF0A9E7A8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182562" lvl="2" indent="0">
              <a:buNone/>
            </a:pPr>
            <a:r>
              <a:rPr lang="nl-NL" b="1" dirty="0"/>
              <a:t>-Kopieer de </a:t>
            </a:r>
            <a:r>
              <a:rPr lang="nl-NL" b="1" dirty="0" err="1"/>
              <a:t>Xpath</a:t>
            </a:r>
            <a:r>
              <a:rPr lang="nl-NL" b="1" dirty="0"/>
              <a:t> van het desbetreffende veld dat je wilt aanspreken en plak die op de … in </a:t>
            </a:r>
            <a:r>
              <a:rPr lang="nl-NL" b="1" dirty="0" err="1"/>
              <a:t>Locator.robot</a:t>
            </a:r>
            <a:r>
              <a:rPr lang="nl-NL" b="1" dirty="0"/>
              <a:t> file.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r>
              <a:rPr lang="nl-NL" b="1" dirty="0"/>
              <a:t>Draai daarna de Test Case genaamd:</a:t>
            </a:r>
          </a:p>
          <a:p>
            <a:pPr marL="182562" lvl="2" indent="0">
              <a:buNone/>
            </a:pPr>
            <a:r>
              <a:rPr lang="nl-NL" dirty="0"/>
              <a:t>Selecteer een product en voeg deze toe aan het winkelmandje</a:t>
            </a:r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  <a:p>
            <a:pPr marL="182562" lvl="2" indent="0">
              <a:buNone/>
            </a:pPr>
            <a:endParaRPr lang="nl-NL" b="1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00" y="1531939"/>
            <a:ext cx="5382000" cy="17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6564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86b5d1913aaaf4f47ac6d907c661dafd3bcadcb"/>
</p:tagLst>
</file>

<file path=ppt/theme/theme1.xml><?xml version="1.0" encoding="utf-8"?>
<a:theme xmlns:a="http://schemas.openxmlformats.org/drawingml/2006/main" name="UWV December 2021">
  <a:themeElements>
    <a:clrScheme name="UWV2019">
      <a:dk1>
        <a:srgbClr val="000000"/>
      </a:dk1>
      <a:lt1>
        <a:srgbClr val="FFFFFF"/>
      </a:lt1>
      <a:dk2>
        <a:srgbClr val="0078D2"/>
      </a:dk2>
      <a:lt2>
        <a:srgbClr val="B9E2FF"/>
      </a:lt2>
      <a:accent1>
        <a:srgbClr val="0078D2"/>
      </a:accent1>
      <a:accent2>
        <a:srgbClr val="003282"/>
      </a:accent2>
      <a:accent3>
        <a:srgbClr val="C4D600"/>
      </a:accent3>
      <a:accent4>
        <a:srgbClr val="BE0028"/>
      </a:accent4>
      <a:accent5>
        <a:srgbClr val="F08C00"/>
      </a:accent5>
      <a:accent6>
        <a:srgbClr val="687A00"/>
      </a:accent6>
      <a:hlink>
        <a:srgbClr val="0078D2"/>
      </a:hlink>
      <a:folHlink>
        <a:srgbClr val="003282"/>
      </a:folHlink>
    </a:clrScheme>
    <a:fontScheme name="UW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UWV blauw">
      <a:srgbClr val="0078D2"/>
    </a:custClr>
    <a:custClr name="UWV donker blauw">
      <a:srgbClr val="003383"/>
    </a:custClr>
    <a:custClr name="UWV lichtgroen">
      <a:srgbClr val="C4D600"/>
    </a:custClr>
    <a:custClr name="UWV rood">
      <a:srgbClr val="BD0027"/>
    </a:custClr>
    <a:custClr name="UWV oranje">
      <a:srgbClr val="F08C00"/>
    </a:custClr>
    <a:custClr name="UWV groen">
      <a:srgbClr val="687A00"/>
    </a:custClr>
    <a:custClr name="UWV lichtblauw">
      <a:srgbClr val="B9E2FF"/>
    </a:custClr>
    <a:custClr name="UWV grijs">
      <a:srgbClr val="999999"/>
    </a:custClr>
    <a:custClr name="UWV donkergrijs">
      <a:srgbClr val="444444"/>
    </a:custClr>
    <a:custClr>
      <a:srgbClr val="FFFFFF"/>
    </a:custClr>
    <a:custClr name="UWV blauw 50%">
      <a:srgbClr val="7FBBE8"/>
    </a:custClr>
    <a:custClr name="UWV donker blauw 50%">
      <a:srgbClr val="7F98C0"/>
    </a:custClr>
    <a:custClr name="UWV lichtgroen 50%">
      <a:srgbClr val="E1EA7F"/>
    </a:custClr>
    <a:custClr name="UWV rood 50%">
      <a:srgbClr val="DE7F93"/>
    </a:custClr>
    <a:custClr name="UWV oranje 50%">
      <a:srgbClr val="F7C57F"/>
    </a:custClr>
    <a:custClr name="UWV groen 50%">
      <a:srgbClr val="B3BC7F"/>
    </a:custClr>
    <a:custClr name="UWV lichtblauw 50%">
      <a:srgbClr val="DCF0FF"/>
    </a:custClr>
    <a:custClr name="UWV grijs 50%">
      <a:srgbClr val="CCCCCC"/>
    </a:custClr>
    <a:custClr name="UWV donkergrijs 50%">
      <a:srgbClr val="A1A1A1"/>
    </a:custClr>
    <a:custClr>
      <a:srgbClr val="FFFFFF"/>
    </a:custClr>
    <a:custClr name="UWV lichtgrijs">
      <a:srgbClr val="F5F5F5"/>
    </a:custClr>
    <a:custClr name="Wit">
      <a:srgbClr val="FFFFFF"/>
    </a:custClr>
    <a:custClr name="Zwart">
      <a:srgbClr val="000000"/>
    </a:custClr>
  </a:custClrLst>
  <a:extLst>
    <a:ext uri="{05A4C25C-085E-4340-85A3-A5531E510DB2}">
      <thm15:themeFamily xmlns:thm15="http://schemas.microsoft.com/office/thememl/2012/main" name="UWV_PPT_16x9_Referentie_20211209.pptx" id="{DCB99ADC-E288-48CE-B6AD-7120EBCB44AA}" vid="{8F1BF982-5E83-493E-BF4A-7ECE8A5E423D}"/>
    </a:ext>
  </a:extLst>
</a:theme>
</file>

<file path=ppt/theme/theme2.xml><?xml version="1.0" encoding="utf-8"?>
<a:theme xmlns:a="http://schemas.openxmlformats.org/drawingml/2006/main" name="Custom">
  <a:themeElements>
    <a:clrScheme name="UWV Kenniskleuren">
      <a:dk1>
        <a:sysClr val="windowText" lastClr="000000"/>
      </a:dk1>
      <a:lt1>
        <a:sysClr val="window" lastClr="FFFFFF"/>
      </a:lt1>
      <a:dk2>
        <a:srgbClr val="593166"/>
      </a:dk2>
      <a:lt2>
        <a:srgbClr val="1690D0"/>
      </a:lt2>
      <a:accent1>
        <a:srgbClr val="41AD49"/>
      </a:accent1>
      <a:accent2>
        <a:srgbClr val="E23527"/>
      </a:accent2>
      <a:accent3>
        <a:srgbClr val="1690D0"/>
      </a:accent3>
      <a:accent4>
        <a:srgbClr val="593166"/>
      </a:accent4>
      <a:accent5>
        <a:srgbClr val="7E8287"/>
      </a:accent5>
      <a:accent6>
        <a:srgbClr val="214E9E"/>
      </a:accent6>
      <a:hlink>
        <a:srgbClr val="214E9E"/>
      </a:hlink>
      <a:folHlink>
        <a:srgbClr val="593166"/>
      </a:folHlink>
    </a:clrScheme>
    <a:fontScheme name="UW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UWV Blauw">
      <a:srgbClr val="006ACA"/>
    </a:custClr>
    <a:custClr name="UWV Donker Blauw">
      <a:srgbClr val="001588"/>
    </a:custClr>
    <a:custClr name="UWV Grijs">
      <a:srgbClr val="646569"/>
    </a:custClr>
    <a:custClr name="UWV Groen">
      <a:srgbClr val="4D9C2D"/>
    </a:custClr>
    <a:custClr name="UWV Signaal Rood">
      <a:srgbClr val="FF4338"/>
    </a:custClr>
    <a:custClr name="UWV Signaal Oranje">
      <a:srgbClr val="FF4D00"/>
    </a:custClr>
    <a:custClr name="UWV Signaal Groen">
      <a:srgbClr val="B8FF00"/>
    </a:custClr>
    <a:custClr name="Wit">
      <a:srgbClr val="FFFFFF"/>
    </a:custClr>
    <a:custClr name="Zwart">
      <a:srgbClr val="000000"/>
    </a:custClr>
    <a:custClr>
      <a:srgbClr val="FFFFFF"/>
    </a:custClr>
    <a:custClr name="UWV Blauw 65%">
      <a:srgbClr val="599EDC"/>
    </a:custClr>
    <a:custClr name="UWV Donker Blauw 65%">
      <a:srgbClr val="5967B1"/>
    </a:custClr>
    <a:custClr name="UWV Grijs 65%">
      <a:srgbClr val="9B9A9E"/>
    </a:custClr>
    <a:custClr name="UWV Groen 65%">
      <a:srgbClr val="89BF73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UWV Blauw 35%">
      <a:srgbClr val="A6CBEC"/>
    </a:custClr>
    <a:custClr name="UWV Donker Blauw 35%">
      <a:srgbClr val="C5B5C7"/>
    </a:custClr>
    <a:custClr name="UWV Grijs 35%">
      <a:srgbClr val="C9C9CB"/>
    </a:custClr>
    <a:custClr name="UWV Groen 35%">
      <a:srgbClr val="C3DEB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WV2019">
    <a:dk1>
      <a:srgbClr val="000000"/>
    </a:dk1>
    <a:lt1>
      <a:srgbClr val="FFFFFF"/>
    </a:lt1>
    <a:dk2>
      <a:srgbClr val="0078D2"/>
    </a:dk2>
    <a:lt2>
      <a:srgbClr val="B9E2FF"/>
    </a:lt2>
    <a:accent1>
      <a:srgbClr val="0078D2"/>
    </a:accent1>
    <a:accent2>
      <a:srgbClr val="003282"/>
    </a:accent2>
    <a:accent3>
      <a:srgbClr val="C4D600"/>
    </a:accent3>
    <a:accent4>
      <a:srgbClr val="BE0028"/>
    </a:accent4>
    <a:accent5>
      <a:srgbClr val="F08C00"/>
    </a:accent5>
    <a:accent6>
      <a:srgbClr val="687A00"/>
    </a:accent6>
    <a:hlink>
      <a:srgbClr val="0078D2"/>
    </a:hlink>
    <a:folHlink>
      <a:srgbClr val="0032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570</Words>
  <Application>Microsoft Office PowerPoint</Application>
  <PresentationFormat>Breedbeeld</PresentationFormat>
  <Paragraphs>117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Nuon Matthew Light</vt:lpstr>
      <vt:lpstr>Verdana</vt:lpstr>
      <vt:lpstr>UWV December 2021</vt:lpstr>
      <vt:lpstr>Cursusdag 5: Locators</vt:lpstr>
      <vt:lpstr>Huishoudelijke mededelingen</vt:lpstr>
      <vt:lpstr>Voorstellen</vt:lpstr>
      <vt:lpstr>Link: https://uwv.atlassian.net/wiki/spaces/ TK/pages/74451595/Bestanden</vt:lpstr>
      <vt:lpstr>Vandaag: Doel</vt:lpstr>
      <vt:lpstr>Elementen en attributen</vt:lpstr>
      <vt:lpstr>Inspect element</vt:lpstr>
      <vt:lpstr>Verkennen – Locator.robot</vt:lpstr>
      <vt:lpstr>Opdracht 1 </vt:lpstr>
      <vt:lpstr>Opdracht 2 </vt:lpstr>
      <vt:lpstr>Parent Child uitgelegd door HTML, CSS</vt:lpstr>
      <vt:lpstr>Opdracht 3</vt:lpstr>
      <vt:lpstr>Opdracht 4</vt:lpstr>
      <vt:lpstr>Vragen?</vt:lpstr>
      <vt:lpstr>Bedankt voor jullie aandacht   en tot de volgende sessie!!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Pourier, Leo (L.)</dc:creator>
  <cp:lastModifiedBy>Murtaza, Mohammad (M.)</cp:lastModifiedBy>
  <cp:revision>191</cp:revision>
  <dcterms:created xsi:type="dcterms:W3CDTF">2023-01-26T11:48:19Z</dcterms:created>
  <dcterms:modified xsi:type="dcterms:W3CDTF">2024-02-13T10:26:37Z</dcterms:modified>
</cp:coreProperties>
</file>